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9" r:id="rId5"/>
    <p:sldMasterId id="2147483748" r:id="rId6"/>
  </p:sldMasterIdLst>
  <p:notesMasterIdLst>
    <p:notesMasterId r:id="rId39"/>
  </p:notesMasterIdLst>
  <p:handoutMasterIdLst>
    <p:handoutMasterId r:id="rId40"/>
  </p:handoutMasterIdLst>
  <p:sldIdLst>
    <p:sldId id="7443" r:id="rId7"/>
    <p:sldId id="7454" r:id="rId8"/>
    <p:sldId id="352" r:id="rId9"/>
    <p:sldId id="7442" r:id="rId10"/>
    <p:sldId id="3005" r:id="rId11"/>
    <p:sldId id="7336" r:id="rId12"/>
    <p:sldId id="7368" r:id="rId13"/>
    <p:sldId id="7330" r:id="rId14"/>
    <p:sldId id="7340" r:id="rId15"/>
    <p:sldId id="7339" r:id="rId16"/>
    <p:sldId id="7341" r:id="rId17"/>
    <p:sldId id="7438" r:id="rId18"/>
    <p:sldId id="7343" r:id="rId19"/>
    <p:sldId id="7360" r:id="rId20"/>
    <p:sldId id="7427" r:id="rId21"/>
    <p:sldId id="7348" r:id="rId22"/>
    <p:sldId id="1439" r:id="rId23"/>
    <p:sldId id="7430" r:id="rId24"/>
    <p:sldId id="7436" r:id="rId25"/>
    <p:sldId id="7444" r:id="rId26"/>
    <p:sldId id="7445" r:id="rId27"/>
    <p:sldId id="7446" r:id="rId28"/>
    <p:sldId id="7447" r:id="rId29"/>
    <p:sldId id="7448" r:id="rId30"/>
    <p:sldId id="7449" r:id="rId31"/>
    <p:sldId id="7450" r:id="rId32"/>
    <p:sldId id="7451" r:id="rId33"/>
    <p:sldId id="7455" r:id="rId34"/>
    <p:sldId id="7453" r:id="rId35"/>
    <p:sldId id="3026" r:id="rId36"/>
    <p:sldId id="7439" r:id="rId37"/>
    <p:sldId id="379"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Busenburg" initials="LB" lastIdx="13" clrIdx="0">
    <p:extLst>
      <p:ext uri="{19B8F6BF-5375-455C-9EA6-DF929625EA0E}">
        <p15:presenceInfo xmlns:p15="http://schemas.microsoft.com/office/powerpoint/2012/main" userId="S::Lisa.Busenburg@ascensus.com::0e2e0f6d-00f3-4034-8a21-1a5a33efb6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FF3EA9E-BB28-4088-AA58-0C9C6C2AA90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FF3EA9E-BB28-4088-AA58-0C9C6C2AA903}" styleName="Ascensus Table Sty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top>
            <a:ln w="12700" cmpd="sng">
              <a:solidFill>
                <a:srgbClr val="BFBFBF"/>
              </a:solidFill>
            </a:ln>
          </a:top>
          <a:bottom>
            <a:ln w="12700" cmpd="sng">
              <a:solidFill>
                <a:srgbClr val="BFBFBF"/>
              </a:solidFill>
            </a:ln>
          </a:bottom>
        </a:tcBdr>
      </a:tcStyle>
    </a:band1H>
    <a:band1V>
      <a:tcStyle>
        <a:tcBdr>
          <a:left>
            <a:ln w="12700" cmpd="sng">
              <a:solidFill>
                <a:srgbClr val="BFBFBF"/>
              </a:solidFill>
            </a:ln>
          </a:left>
          <a:right>
            <a:ln w="12700" cmpd="sng">
              <a:solidFill>
                <a:srgbClr val="BFBFBF"/>
              </a:solidFill>
            </a:ln>
          </a:right>
        </a:tcBdr>
      </a:tcStyle>
    </a:band1V>
    <a:band2V>
      <a:tcStyle>
        <a:tcBdr>
          <a:left>
            <a:ln w="12700" cmpd="sng">
              <a:solidFill>
                <a:srgbClr val="BFBFBF"/>
              </a:solidFill>
            </a:ln>
          </a:left>
          <a:right>
            <a:ln w="12700" cmpd="sng">
              <a:solidFill>
                <a:srgbClr val="BFBFBF"/>
              </a:solidFill>
            </a:ln>
          </a:right>
        </a:tcBdr>
      </a:tcStyle>
    </a:band2V>
    <a:lastCol>
      <a:tcTxStyle b="on"/>
      <a:tcStyle>
        <a:tcBdr/>
      </a:tcStyle>
    </a:lastCol>
    <a:firstCol>
      <a:tcTxStyle b="on"/>
      <a:tcStyle>
        <a:tcBdr/>
      </a:tcStyle>
    </a:firstCol>
    <a:lastRow>
      <a:tcTxStyle b="on"/>
      <a:tcStyle>
        <a:tcBdr>
          <a:top>
            <a:ln w="50800" cmpd="dbl">
              <a:solidFill>
                <a:srgbClr val="BFBFBF"/>
              </a:solidFill>
            </a:ln>
          </a:top>
        </a:tcBdr>
      </a:tcStyle>
    </a:lastRow>
    <a:firstRow>
      <a:tcTxStyle b="off">
        <a:fontRef idx="minor">
          <a:scrgbClr r="0" g="0" b="0"/>
        </a:fontRef>
        <a:schemeClr val="accent2"/>
      </a:tcTxStyle>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0" autoAdjust="0"/>
    <p:restoredTop sz="93345" autoAdjust="0"/>
  </p:normalViewPr>
  <p:slideViewPr>
    <p:cSldViewPr snapToGrid="0">
      <p:cViewPr varScale="1">
        <p:scale>
          <a:sx n="114" d="100"/>
          <a:sy n="114" d="100"/>
        </p:scale>
        <p:origin x="426" y="102"/>
      </p:cViewPr>
      <p:guideLst/>
    </p:cSldViewPr>
  </p:slideViewPr>
  <p:outlineViewPr>
    <p:cViewPr>
      <p:scale>
        <a:sx n="33" d="100"/>
        <a:sy n="33" d="100"/>
      </p:scale>
      <p:origin x="0" y="-2430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69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7150">
              <a:solidFill>
                <a:srgbClr val="00B99B"/>
              </a:solidFill>
            </a:ln>
          </c:spPr>
          <c:marker>
            <c:symbol val="none"/>
          </c:marker>
          <c:cat>
            <c:strRef>
              <c:f>Sheet1!$A$2:$A$12</c:f>
              <c:strCache>
                <c:ptCount val="3"/>
                <c:pt idx="0">
                  <c:v>Category 2</c:v>
                </c:pt>
                <c:pt idx="1">
                  <c:v>Category 3</c:v>
                </c:pt>
                <c:pt idx="2">
                  <c:v>Category 4</c:v>
                </c:pt>
              </c:strCache>
            </c:strRef>
          </c:cat>
          <c:val>
            <c:numRef>
              <c:f>Sheet1!$B$2:$B$12</c:f>
              <c:numCache>
                <c:formatCode>General</c:formatCode>
                <c:ptCount val="11"/>
                <c:pt idx="0">
                  <c:v>1</c:v>
                </c:pt>
                <c:pt idx="1">
                  <c:v>4</c:v>
                </c:pt>
                <c:pt idx="2">
                  <c:v>3</c:v>
                </c:pt>
                <c:pt idx="3">
                  <c:v>5</c:v>
                </c:pt>
                <c:pt idx="4">
                  <c:v>2</c:v>
                </c:pt>
                <c:pt idx="5">
                  <c:v>6</c:v>
                </c:pt>
                <c:pt idx="6">
                  <c:v>4</c:v>
                </c:pt>
                <c:pt idx="7">
                  <c:v>7</c:v>
                </c:pt>
              </c:numCache>
            </c:numRef>
          </c:val>
          <c:smooth val="0"/>
          <c:extLst>
            <c:ext xmlns:c16="http://schemas.microsoft.com/office/drawing/2014/chart" uri="{C3380CC4-5D6E-409C-BE32-E72D297353CC}">
              <c16:uniqueId val="{00000000-21EE-4D08-9069-423389538683}"/>
            </c:ext>
          </c:extLst>
        </c:ser>
        <c:dLbls>
          <c:showLegendKey val="0"/>
          <c:showVal val="0"/>
          <c:showCatName val="0"/>
          <c:showSerName val="0"/>
          <c:showPercent val="0"/>
          <c:showBubbleSize val="0"/>
        </c:dLbls>
        <c:smooth val="0"/>
        <c:axId val="48872832"/>
        <c:axId val="50267264"/>
      </c:lineChart>
      <c:catAx>
        <c:axId val="48872832"/>
        <c:scaling>
          <c:orientation val="minMax"/>
        </c:scaling>
        <c:delete val="1"/>
        <c:axPos val="b"/>
        <c:numFmt formatCode="General" sourceLinked="0"/>
        <c:majorTickMark val="out"/>
        <c:minorTickMark val="none"/>
        <c:tickLblPos val="nextTo"/>
        <c:crossAx val="50267264"/>
        <c:crosses val="autoZero"/>
        <c:auto val="1"/>
        <c:lblAlgn val="ctr"/>
        <c:lblOffset val="100"/>
        <c:noMultiLvlLbl val="0"/>
      </c:catAx>
      <c:valAx>
        <c:axId val="50267264"/>
        <c:scaling>
          <c:orientation val="minMax"/>
        </c:scaling>
        <c:delete val="1"/>
        <c:axPos val="l"/>
        <c:numFmt formatCode="General" sourceLinked="1"/>
        <c:majorTickMark val="out"/>
        <c:minorTickMark val="none"/>
        <c:tickLblPos val="nextTo"/>
        <c:crossAx val="48872832"/>
        <c:crosses val="autoZero"/>
        <c:crossBetween val="between"/>
      </c:valAx>
    </c:plotArea>
    <c:plotVisOnly val="1"/>
    <c:dispBlanksAs val="gap"/>
    <c:showDLblsOverMax val="0"/>
  </c:chart>
  <c:spPr>
    <a:ln w="57150"/>
  </c:spPr>
  <c:txPr>
    <a:bodyPr/>
    <a:lstStyle/>
    <a:p>
      <a:pPr>
        <a:defRPr sz="1800"/>
      </a:pPr>
      <a:endParaRPr lang="en-US"/>
    </a:p>
  </c:txPr>
  <c:userShapes r:id="rId1"/>
</c:chartSpace>
</file>

<file path=ppt/drawings/drawing1.xml><?xml version="1.0" encoding="utf-8"?>
<c:userShapes xmlns:c="http://schemas.openxmlformats.org/drawingml/2006/chart">
  <cdr:relSizeAnchor xmlns:cdr="http://schemas.openxmlformats.org/drawingml/2006/chartDrawing">
    <cdr:from>
      <cdr:x>0.39024</cdr:x>
      <cdr:y>0.46755</cdr:y>
    </cdr:from>
    <cdr:to>
      <cdr:x>0.6545</cdr:x>
      <cdr:y>0.90064</cdr:y>
    </cdr:to>
    <cdr:sp macro="" textlink="">
      <cdr:nvSpPr>
        <cdr:cNvPr id="2" name="TextBox 1"/>
        <cdr:cNvSpPr txBox="1"/>
      </cdr:nvSpPr>
      <cdr:spPr>
        <a:xfrm xmlns:a="http://schemas.openxmlformats.org/drawingml/2006/main">
          <a:off x="1350307" y="98713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47A2F0-F2AC-448F-BACB-A26811FD127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a:extLst>
              <a:ext uri="{FF2B5EF4-FFF2-40B4-BE49-F238E27FC236}">
                <a16:creationId xmlns:a16="http://schemas.microsoft.com/office/drawing/2014/main" id="{CBEFD4BF-7633-4686-8517-0F941709730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04542C6-6B10-4658-BA05-62325E04E94B}" type="datetimeFigureOut">
              <a:rPr lang="en-US"/>
              <a:t>2/26/2025</a:t>
            </a:fld>
            <a:endParaRPr/>
          </a:p>
        </p:txBody>
      </p:sp>
      <p:sp>
        <p:nvSpPr>
          <p:cNvPr id="4" name="Footer Placeholder 3">
            <a:extLst>
              <a:ext uri="{FF2B5EF4-FFF2-40B4-BE49-F238E27FC236}">
                <a16:creationId xmlns:a16="http://schemas.microsoft.com/office/drawing/2014/main" id="{C91E4D1A-D8D7-401B-BD65-EB890475F38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a:extLst>
              <a:ext uri="{FF2B5EF4-FFF2-40B4-BE49-F238E27FC236}">
                <a16:creationId xmlns:a16="http://schemas.microsoft.com/office/drawing/2014/main" id="{AE196D87-720B-4714-AECB-BDFA3B9B6F5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69D9FE2-C580-4DAC-831D-9130DC6DF908}" type="slidenum">
              <a:rPr/>
              <a:t>‹#›</a:t>
            </a:fld>
            <a:endParaRPr/>
          </a:p>
        </p:txBody>
      </p:sp>
    </p:spTree>
    <p:extLst>
      <p:ext uri="{BB962C8B-B14F-4D97-AF65-F5344CB8AC3E}">
        <p14:creationId xmlns:p14="http://schemas.microsoft.com/office/powerpoint/2010/main" val="4140407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1843646-8963-4BF9-BE7F-CA9502928989}" type="datetimeFigureOut">
              <a:rPr lang="en-US"/>
              <a:t>2/26/2025</a:t>
            </a:fld>
            <a:endParaRPr/>
          </a:p>
        </p:txBody>
      </p:sp>
      <p:sp>
        <p:nvSpPr>
          <p:cNvPr id="4" name="Slide Image Placeholder 3"/>
          <p:cNvSpPr>
            <a:spLocks noGrp="1" noRot="1" noChangeAspect="1"/>
          </p:cNvSpPr>
          <p:nvPr>
            <p:ph type="sldImg" idx="2"/>
          </p:nvPr>
        </p:nvSpPr>
        <p:spPr>
          <a:xfrm>
            <a:off x="404813" y="695325"/>
            <a:ext cx="3998912" cy="2249488"/>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394088" y="3173807"/>
            <a:ext cx="6222225" cy="4960543"/>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1E682E-91A0-4C72-BD6A-856B62FD399B}" type="slidenum">
              <a:rPr/>
              <a:t>‹#›</a:t>
            </a:fld>
            <a:endParaRPr/>
          </a:p>
        </p:txBody>
      </p:sp>
    </p:spTree>
    <p:extLst>
      <p:ext uri="{BB962C8B-B14F-4D97-AF65-F5344CB8AC3E}">
        <p14:creationId xmlns:p14="http://schemas.microsoft.com/office/powerpoint/2010/main" val="383935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3997325" cy="2247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E682E-91A0-4C72-BD6A-856B62FD399B}" type="slidenum">
              <a:rPr lang="en-US" smtClean="0"/>
              <a:t>1</a:t>
            </a:fld>
            <a:endParaRPr lang="en-US"/>
          </a:p>
        </p:txBody>
      </p:sp>
    </p:spTree>
    <p:extLst>
      <p:ext uri="{BB962C8B-B14F-4D97-AF65-F5344CB8AC3E}">
        <p14:creationId xmlns:p14="http://schemas.microsoft.com/office/powerpoint/2010/main" val="3342735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3997325" cy="2247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E682E-91A0-4C72-BD6A-856B62FD399B}" type="slidenum">
              <a:rPr lang="en-US" smtClean="0"/>
              <a:t>13</a:t>
            </a:fld>
            <a:endParaRPr lang="en-US" dirty="0"/>
          </a:p>
        </p:txBody>
      </p:sp>
    </p:spTree>
    <p:extLst>
      <p:ext uri="{BB962C8B-B14F-4D97-AF65-F5344CB8AC3E}">
        <p14:creationId xmlns:p14="http://schemas.microsoft.com/office/powerpoint/2010/main" val="2782278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3997325" cy="2247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E682E-91A0-4C72-BD6A-856B62FD399B}" type="slidenum">
              <a:rPr lang="en-US" smtClean="0"/>
              <a:t>14</a:t>
            </a:fld>
            <a:endParaRPr lang="en-US" dirty="0"/>
          </a:p>
        </p:txBody>
      </p:sp>
    </p:spTree>
    <p:extLst>
      <p:ext uri="{BB962C8B-B14F-4D97-AF65-F5344CB8AC3E}">
        <p14:creationId xmlns:p14="http://schemas.microsoft.com/office/powerpoint/2010/main" val="279390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3997325" cy="2247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E682E-91A0-4C72-BD6A-856B62FD399B}" type="slidenum">
              <a:rPr lang="en-US" smtClean="0"/>
              <a:t>15</a:t>
            </a:fld>
            <a:endParaRPr lang="en-US" dirty="0"/>
          </a:p>
        </p:txBody>
      </p:sp>
    </p:spTree>
    <p:extLst>
      <p:ext uri="{BB962C8B-B14F-4D97-AF65-F5344CB8AC3E}">
        <p14:creationId xmlns:p14="http://schemas.microsoft.com/office/powerpoint/2010/main" val="3694140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3997325" cy="2247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E682E-91A0-4C72-BD6A-856B62FD399B}" type="slidenum">
              <a:rPr lang="en-US" smtClean="0"/>
              <a:t>16</a:t>
            </a:fld>
            <a:endParaRPr lang="en-US" dirty="0"/>
          </a:p>
        </p:txBody>
      </p:sp>
    </p:spTree>
    <p:extLst>
      <p:ext uri="{BB962C8B-B14F-4D97-AF65-F5344CB8AC3E}">
        <p14:creationId xmlns:p14="http://schemas.microsoft.com/office/powerpoint/2010/main" val="3251939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3997325" cy="2247900"/>
          </a:xfrm>
        </p:spPr>
      </p:sp>
      <p:sp>
        <p:nvSpPr>
          <p:cNvPr id="3" name="Notes Placeholder 2"/>
          <p:cNvSpPr>
            <a:spLocks noGrp="1"/>
          </p:cNvSpPr>
          <p:nvPr>
            <p:ph type="body" idx="1"/>
          </p:nvPr>
        </p:nvSpPr>
        <p:spPr/>
        <p:txBody>
          <a:bodyPr/>
          <a:lstStyle/>
          <a:p>
            <a:endParaRPr lang="en-US" dirty="0">
              <a:cs typeface="Arial" panose="020B0604020202020204"/>
            </a:endParaRPr>
          </a:p>
        </p:txBody>
      </p:sp>
      <p:sp>
        <p:nvSpPr>
          <p:cNvPr id="4" name="Slide Number Placeholder 3"/>
          <p:cNvSpPr>
            <a:spLocks noGrp="1"/>
          </p:cNvSpPr>
          <p:nvPr>
            <p:ph type="sldNum" sz="quarter" idx="5"/>
          </p:nvPr>
        </p:nvSpPr>
        <p:spPr/>
        <p:txBody>
          <a:bodyPr/>
          <a:lstStyle/>
          <a:p>
            <a:fld id="{B91E682E-91A0-4C72-BD6A-856B62FD399B}" type="slidenum">
              <a:rPr lang="en-US" smtClean="0"/>
              <a:t>17</a:t>
            </a:fld>
            <a:endParaRPr lang="en-US" dirty="0"/>
          </a:p>
        </p:txBody>
      </p:sp>
    </p:spTree>
    <p:extLst>
      <p:ext uri="{BB962C8B-B14F-4D97-AF65-F5344CB8AC3E}">
        <p14:creationId xmlns:p14="http://schemas.microsoft.com/office/powerpoint/2010/main" val="241481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6438"/>
            <a:ext cx="4064000" cy="2286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9478" rtl="0" eaLnBrk="1" fontAlgn="auto" latinLnBrk="0" hangingPunct="1">
              <a:lnSpc>
                <a:spcPct val="100000"/>
              </a:lnSpc>
              <a:spcBef>
                <a:spcPts val="0"/>
              </a:spcBef>
              <a:spcAft>
                <a:spcPts val="0"/>
              </a:spcAft>
              <a:buClrTx/>
              <a:buSzTx/>
              <a:buFontTx/>
              <a:buNone/>
              <a:tabLst/>
              <a:defRPr/>
            </a:pPr>
            <a:fld id="{B91E682E-91A0-4C72-BD6A-856B62FD399B}" type="slidenum">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r" defTabSz="949478"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56482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4213"/>
            <a:ext cx="3932237" cy="221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E682E-91A0-4C72-BD6A-856B62FD399B}" type="slidenum">
              <a:rPr lang="en-US" smtClean="0"/>
              <a:t>21</a:t>
            </a:fld>
            <a:endParaRPr lang="en-US" dirty="0"/>
          </a:p>
        </p:txBody>
      </p:sp>
    </p:spTree>
    <p:extLst>
      <p:ext uri="{BB962C8B-B14F-4D97-AF65-F5344CB8AC3E}">
        <p14:creationId xmlns:p14="http://schemas.microsoft.com/office/powerpoint/2010/main" val="944914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4213"/>
            <a:ext cx="3932237" cy="2211387"/>
          </a:xfrm>
        </p:spPr>
      </p:sp>
      <p:sp>
        <p:nvSpPr>
          <p:cNvPr id="3" name="Notes Placeholder 2"/>
          <p:cNvSpPr>
            <a:spLocks noGrp="1"/>
          </p:cNvSpPr>
          <p:nvPr>
            <p:ph type="body" idx="1"/>
          </p:nvPr>
        </p:nvSpPr>
        <p:spPr/>
        <p:txBody>
          <a:bodyPr/>
          <a:lstStyle/>
          <a:p>
            <a:r>
              <a:rPr lang="en-US" dirty="0"/>
              <a:t>What options are there on which ICR to choose? </a:t>
            </a:r>
          </a:p>
          <a:p>
            <a:r>
              <a:rPr lang="en-US" dirty="0"/>
              <a:t>The rate on the 30-Year Treasury is one. For many years this has been quite low. </a:t>
            </a:r>
          </a:p>
          <a:p>
            <a:r>
              <a:rPr lang="en-US" dirty="0"/>
              <a:t>Fixed rates are more common. 4% is the most common. </a:t>
            </a:r>
          </a:p>
          <a:p>
            <a:r>
              <a:rPr lang="en-US" dirty="0"/>
              <a:t>But there is a new option called Actual Rate of Return which ties the credit (ICR) to the actual performance of the portfolio. This means there will rarely, if ever, be a shortfall. </a:t>
            </a:r>
          </a:p>
          <a:p>
            <a:endParaRPr lang="en-US" dirty="0"/>
          </a:p>
        </p:txBody>
      </p:sp>
      <p:sp>
        <p:nvSpPr>
          <p:cNvPr id="4" name="Slide Number Placeholder 3"/>
          <p:cNvSpPr>
            <a:spLocks noGrp="1"/>
          </p:cNvSpPr>
          <p:nvPr>
            <p:ph type="sldNum" sz="quarter" idx="5"/>
          </p:nvPr>
        </p:nvSpPr>
        <p:spPr/>
        <p:txBody>
          <a:bodyPr/>
          <a:lstStyle/>
          <a:p>
            <a:fld id="{B91E682E-91A0-4C72-BD6A-856B62FD399B}" type="slidenum">
              <a:rPr lang="en-US" smtClean="0"/>
              <a:t>22</a:t>
            </a:fld>
            <a:endParaRPr lang="en-US" dirty="0"/>
          </a:p>
        </p:txBody>
      </p:sp>
    </p:spTree>
    <p:extLst>
      <p:ext uri="{BB962C8B-B14F-4D97-AF65-F5344CB8AC3E}">
        <p14:creationId xmlns:p14="http://schemas.microsoft.com/office/powerpoint/2010/main" val="2198862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4213"/>
            <a:ext cx="3932237" cy="221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E682E-91A0-4C72-BD6A-856B62FD399B}" type="slidenum">
              <a:rPr lang="en-US" smtClean="0"/>
              <a:t>23</a:t>
            </a:fld>
            <a:endParaRPr lang="en-US" dirty="0"/>
          </a:p>
        </p:txBody>
      </p:sp>
    </p:spTree>
    <p:extLst>
      <p:ext uri="{BB962C8B-B14F-4D97-AF65-F5344CB8AC3E}">
        <p14:creationId xmlns:p14="http://schemas.microsoft.com/office/powerpoint/2010/main" val="4142341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4213"/>
            <a:ext cx="3932237" cy="2211387"/>
          </a:xfrm>
        </p:spPr>
      </p:sp>
      <p:sp>
        <p:nvSpPr>
          <p:cNvPr id="3" name="Notes Placeholder 2"/>
          <p:cNvSpPr>
            <a:spLocks noGrp="1"/>
          </p:cNvSpPr>
          <p:nvPr>
            <p:ph type="body" idx="1"/>
          </p:nvPr>
        </p:nvSpPr>
        <p:spPr/>
        <p:txBody>
          <a:bodyPr/>
          <a:lstStyle/>
          <a:p>
            <a:r>
              <a:rPr lang="en-US" dirty="0"/>
              <a:t>What options are there on which ICR to choose? </a:t>
            </a:r>
          </a:p>
          <a:p>
            <a:r>
              <a:rPr lang="en-US" dirty="0"/>
              <a:t>The rate on the 30-Year Treasury is one. For many years this has been quite low. </a:t>
            </a:r>
          </a:p>
          <a:p>
            <a:r>
              <a:rPr lang="en-US" dirty="0"/>
              <a:t>Fixed rates are more common. 4% is the most common. </a:t>
            </a:r>
          </a:p>
          <a:p>
            <a:r>
              <a:rPr lang="en-US" dirty="0"/>
              <a:t>But there is a new option called Actual Rate of Return which ties the credit (ICR) to the actual performance of the portfolio. This means there will rarely, if ever, be a shortfall. </a:t>
            </a:r>
          </a:p>
          <a:p>
            <a:endParaRPr lang="en-US" dirty="0"/>
          </a:p>
        </p:txBody>
      </p:sp>
      <p:sp>
        <p:nvSpPr>
          <p:cNvPr id="4" name="Slide Number Placeholder 3"/>
          <p:cNvSpPr>
            <a:spLocks noGrp="1"/>
          </p:cNvSpPr>
          <p:nvPr>
            <p:ph type="sldNum" sz="quarter" idx="5"/>
          </p:nvPr>
        </p:nvSpPr>
        <p:spPr/>
        <p:txBody>
          <a:bodyPr/>
          <a:lstStyle/>
          <a:p>
            <a:fld id="{B91E682E-91A0-4C72-BD6A-856B62FD399B}" type="slidenum">
              <a:rPr lang="en-US" smtClean="0"/>
              <a:t>24</a:t>
            </a:fld>
            <a:endParaRPr lang="en-US" dirty="0"/>
          </a:p>
        </p:txBody>
      </p:sp>
    </p:spTree>
    <p:extLst>
      <p:ext uri="{BB962C8B-B14F-4D97-AF65-F5344CB8AC3E}">
        <p14:creationId xmlns:p14="http://schemas.microsoft.com/office/powerpoint/2010/main" val="3953165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3997325" cy="2247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E682E-91A0-4C72-BD6A-856B62FD399B}"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23760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4213"/>
            <a:ext cx="3932237" cy="221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E682E-91A0-4C72-BD6A-856B62FD399B}" type="slidenum">
              <a:rPr lang="en-US" smtClean="0"/>
              <a:t>25</a:t>
            </a:fld>
            <a:endParaRPr lang="en-US"/>
          </a:p>
        </p:txBody>
      </p:sp>
    </p:spTree>
    <p:extLst>
      <p:ext uri="{BB962C8B-B14F-4D97-AF65-F5344CB8AC3E}">
        <p14:creationId xmlns:p14="http://schemas.microsoft.com/office/powerpoint/2010/main" val="4109210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4213"/>
            <a:ext cx="3932237" cy="221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E682E-91A0-4C72-BD6A-856B62FD399B}" type="slidenum">
              <a:rPr lang="en-US" smtClean="0"/>
              <a:t>26</a:t>
            </a:fld>
            <a:endParaRPr lang="en-US"/>
          </a:p>
        </p:txBody>
      </p:sp>
    </p:spTree>
    <p:extLst>
      <p:ext uri="{BB962C8B-B14F-4D97-AF65-F5344CB8AC3E}">
        <p14:creationId xmlns:p14="http://schemas.microsoft.com/office/powerpoint/2010/main" val="1769564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4213"/>
            <a:ext cx="3932237" cy="221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E682E-91A0-4C72-BD6A-856B62FD399B}" type="slidenum">
              <a:rPr lang="en-US" smtClean="0"/>
              <a:t>27</a:t>
            </a:fld>
            <a:endParaRPr lang="en-US" dirty="0"/>
          </a:p>
        </p:txBody>
      </p:sp>
    </p:spTree>
    <p:extLst>
      <p:ext uri="{BB962C8B-B14F-4D97-AF65-F5344CB8AC3E}">
        <p14:creationId xmlns:p14="http://schemas.microsoft.com/office/powerpoint/2010/main" val="2598754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4213"/>
            <a:ext cx="3932237" cy="221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2451" rtl="0" eaLnBrk="1" fontAlgn="auto" latinLnBrk="0" hangingPunct="1">
              <a:lnSpc>
                <a:spcPct val="100000"/>
              </a:lnSpc>
              <a:spcBef>
                <a:spcPts val="0"/>
              </a:spcBef>
              <a:spcAft>
                <a:spcPts val="0"/>
              </a:spcAft>
              <a:buClrTx/>
              <a:buSzTx/>
              <a:buFontTx/>
              <a:buNone/>
              <a:tabLst/>
              <a:defRPr/>
            </a:pPr>
            <a:fld id="{B91E682E-91A0-4C72-BD6A-856B62FD399B}"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2451"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40889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4213"/>
            <a:ext cx="3932237" cy="221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2451" rtl="0" eaLnBrk="1" fontAlgn="auto" latinLnBrk="0" hangingPunct="1">
              <a:lnSpc>
                <a:spcPct val="100000"/>
              </a:lnSpc>
              <a:spcBef>
                <a:spcPts val="0"/>
              </a:spcBef>
              <a:spcAft>
                <a:spcPts val="0"/>
              </a:spcAft>
              <a:buClrTx/>
              <a:buSzTx/>
              <a:buFontTx/>
              <a:buNone/>
              <a:tabLst/>
              <a:defRPr/>
            </a:pPr>
            <a:fld id="{B91E682E-91A0-4C72-BD6A-856B62FD399B}"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2451"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96030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3997325" cy="2247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E682E-91A0-4C72-BD6A-856B62FD399B}" type="slidenum">
              <a:rPr lang="en-US" smtClean="0"/>
              <a:t>5</a:t>
            </a:fld>
            <a:endParaRPr lang="en-US" dirty="0"/>
          </a:p>
        </p:txBody>
      </p:sp>
    </p:spTree>
    <p:extLst>
      <p:ext uri="{BB962C8B-B14F-4D97-AF65-F5344CB8AC3E}">
        <p14:creationId xmlns:p14="http://schemas.microsoft.com/office/powerpoint/2010/main" val="3649666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3997325" cy="2247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E682E-91A0-4C72-BD6A-856B62FD399B}" type="slidenum">
              <a:rPr lang="en-US" smtClean="0"/>
              <a:t>6</a:t>
            </a:fld>
            <a:endParaRPr lang="en-US" dirty="0"/>
          </a:p>
        </p:txBody>
      </p:sp>
    </p:spTree>
    <p:extLst>
      <p:ext uri="{BB962C8B-B14F-4D97-AF65-F5344CB8AC3E}">
        <p14:creationId xmlns:p14="http://schemas.microsoft.com/office/powerpoint/2010/main" val="3866983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6438"/>
            <a:ext cx="4064000" cy="2286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E682E-91A0-4C72-BD6A-856B62FD399B}" type="slidenum">
              <a:rPr lang="en-US" smtClean="0"/>
              <a:t>8</a:t>
            </a:fld>
            <a:endParaRPr lang="en-US" dirty="0"/>
          </a:p>
        </p:txBody>
      </p:sp>
    </p:spTree>
    <p:extLst>
      <p:ext uri="{BB962C8B-B14F-4D97-AF65-F5344CB8AC3E}">
        <p14:creationId xmlns:p14="http://schemas.microsoft.com/office/powerpoint/2010/main" val="341500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6438"/>
            <a:ext cx="4064000" cy="2286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78">
              <a:defRPr/>
            </a:pPr>
            <a:fld id="{B91E682E-91A0-4C72-BD6A-856B62FD399B}" type="slidenum">
              <a:rPr lang="en-US">
                <a:solidFill>
                  <a:srgbClr val="000000"/>
                </a:solidFill>
                <a:latin typeface="Arial" panose="020B0604020202020204"/>
              </a:rPr>
              <a:pPr defTabSz="949478">
                <a:defRPr/>
              </a:pPr>
              <a:t>9</a:t>
            </a:fld>
            <a:endParaRPr lang="en-US" dirty="0">
              <a:solidFill>
                <a:srgbClr val="000000"/>
              </a:solidFill>
              <a:latin typeface="Arial" panose="020B0604020202020204"/>
            </a:endParaRPr>
          </a:p>
        </p:txBody>
      </p:sp>
    </p:spTree>
    <p:extLst>
      <p:ext uri="{BB962C8B-B14F-4D97-AF65-F5344CB8AC3E}">
        <p14:creationId xmlns:p14="http://schemas.microsoft.com/office/powerpoint/2010/main" val="261381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6438"/>
            <a:ext cx="4064000" cy="2286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78">
              <a:defRPr/>
            </a:pPr>
            <a:fld id="{B91E682E-91A0-4C72-BD6A-856B62FD399B}" type="slidenum">
              <a:rPr lang="en-US">
                <a:solidFill>
                  <a:srgbClr val="000000"/>
                </a:solidFill>
                <a:latin typeface="Arial" panose="020B0604020202020204"/>
              </a:rPr>
              <a:pPr defTabSz="949478">
                <a:defRPr/>
              </a:pPr>
              <a:t>10</a:t>
            </a:fld>
            <a:endParaRPr lang="en-US" dirty="0">
              <a:solidFill>
                <a:srgbClr val="000000"/>
              </a:solidFill>
              <a:latin typeface="Arial" panose="020B0604020202020204"/>
            </a:endParaRPr>
          </a:p>
        </p:txBody>
      </p:sp>
    </p:spTree>
    <p:extLst>
      <p:ext uri="{BB962C8B-B14F-4D97-AF65-F5344CB8AC3E}">
        <p14:creationId xmlns:p14="http://schemas.microsoft.com/office/powerpoint/2010/main" val="56482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6438"/>
            <a:ext cx="4064000" cy="2286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78">
              <a:defRPr/>
            </a:pPr>
            <a:fld id="{B91E682E-91A0-4C72-BD6A-856B62FD399B}" type="slidenum">
              <a:rPr lang="en-US">
                <a:solidFill>
                  <a:srgbClr val="000000"/>
                </a:solidFill>
                <a:latin typeface="Arial" panose="020B0604020202020204"/>
              </a:rPr>
              <a:pPr defTabSz="949478">
                <a:defRPr/>
              </a:pPr>
              <a:t>11</a:t>
            </a:fld>
            <a:endParaRPr lang="en-US" dirty="0">
              <a:solidFill>
                <a:srgbClr val="000000"/>
              </a:solidFill>
              <a:latin typeface="Arial" panose="020B0604020202020204"/>
            </a:endParaRPr>
          </a:p>
        </p:txBody>
      </p:sp>
    </p:spTree>
    <p:extLst>
      <p:ext uri="{BB962C8B-B14F-4D97-AF65-F5344CB8AC3E}">
        <p14:creationId xmlns:p14="http://schemas.microsoft.com/office/powerpoint/2010/main" val="1684919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6438"/>
            <a:ext cx="4064000" cy="2286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78">
              <a:defRPr/>
            </a:pPr>
            <a:fld id="{B91E682E-91A0-4C72-BD6A-856B62FD399B}" type="slidenum">
              <a:rPr lang="en-US">
                <a:solidFill>
                  <a:srgbClr val="000000"/>
                </a:solidFill>
                <a:latin typeface="Arial" panose="020B0604020202020204"/>
              </a:rPr>
              <a:pPr defTabSz="949478">
                <a:defRPr/>
              </a:pPr>
              <a:t>12</a:t>
            </a:fld>
            <a:endParaRPr lang="en-US" dirty="0">
              <a:solidFill>
                <a:srgbClr val="000000"/>
              </a:solidFill>
              <a:latin typeface="Arial" panose="020B0604020202020204"/>
            </a:endParaRPr>
          </a:p>
        </p:txBody>
      </p:sp>
    </p:spTree>
    <p:extLst>
      <p:ext uri="{BB962C8B-B14F-4D97-AF65-F5344CB8AC3E}">
        <p14:creationId xmlns:p14="http://schemas.microsoft.com/office/powerpoint/2010/main" val="4191140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ndard Content Layouts (organizing slate)">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1E47C5-C578-1BB6-647C-6236B6CB9AAB}"/>
              </a:ext>
            </a:extLst>
          </p:cNvPr>
          <p:cNvSpPr>
            <a:spLocks noGrp="1"/>
          </p:cNvSpPr>
          <p:nvPr>
            <p:ph type="body" sz="quarter" idx="10" hasCustomPrompt="1"/>
          </p:nvPr>
        </p:nvSpPr>
        <p:spPr>
          <a:xfrm>
            <a:off x="1145381" y="2068224"/>
            <a:ext cx="9901238" cy="4314825"/>
          </a:xfrm>
        </p:spPr>
        <p:txBody>
          <a:bodyPr/>
          <a:lstStyle>
            <a:lvl1pPr marL="0" indent="0" algn="ctr">
              <a:buNone/>
              <a:defRPr sz="8000"/>
            </a:lvl1pPr>
          </a:lstStyle>
          <a:p>
            <a:pPr lvl="0"/>
            <a:r>
              <a:rPr lang="en-US" dirty="0"/>
              <a:t>Standard Content Layouts</a:t>
            </a:r>
          </a:p>
        </p:txBody>
      </p:sp>
    </p:spTree>
    <p:extLst>
      <p:ext uri="{BB962C8B-B14F-4D97-AF65-F5344CB8AC3E}">
        <p14:creationId xmlns:p14="http://schemas.microsoft.com/office/powerpoint/2010/main" val="24138968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ight Title +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8CDE535-6EDB-4149-8341-B8C7B22FA490}"/>
              </a:ext>
            </a:extLst>
          </p:cNvPr>
          <p:cNvGrpSpPr/>
          <p:nvPr/>
        </p:nvGrpSpPr>
        <p:grpSpPr>
          <a:xfrm>
            <a:off x="7768196" y="-7294"/>
            <a:ext cx="4423804" cy="6865293"/>
            <a:chOff x="7768196" y="-7294"/>
            <a:chExt cx="4423804" cy="6865293"/>
          </a:xfrm>
        </p:grpSpPr>
        <p:sp>
          <p:nvSpPr>
            <p:cNvPr id="8" name="Freeform: Shape 7">
              <a:extLst>
                <a:ext uri="{FF2B5EF4-FFF2-40B4-BE49-F238E27FC236}">
                  <a16:creationId xmlns:a16="http://schemas.microsoft.com/office/drawing/2014/main" id="{1ED40C9B-DF46-4033-A905-E9C5EE38AE97}"/>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2" name="Freeform: Shape 11">
              <a:extLst>
                <a:ext uri="{FF2B5EF4-FFF2-40B4-BE49-F238E27FC236}">
                  <a16:creationId xmlns:a16="http://schemas.microsoft.com/office/drawing/2014/main" id="{89E02C0F-75F0-4D56-B519-AA246102FEDB}"/>
                </a:ext>
              </a:extLst>
            </p:cNvPr>
            <p:cNvSpPr/>
            <p:nvPr/>
          </p:nvSpPr>
          <p:spPr>
            <a:xfrm>
              <a:off x="8645128" y="-7294"/>
              <a:ext cx="3546872" cy="4119818"/>
            </a:xfrm>
            <a:custGeom>
              <a:avLst/>
              <a:gdLst>
                <a:gd name="connsiteX0" fmla="*/ 1456356 w 3546872"/>
                <a:gd name="connsiteY0" fmla="*/ 0 h 4119818"/>
                <a:gd name="connsiteX1" fmla="*/ 3546872 w 3546872"/>
                <a:gd name="connsiteY1" fmla="*/ 0 h 4119818"/>
                <a:gd name="connsiteX2" fmla="*/ 3546872 w 3546872"/>
                <a:gd name="connsiteY2" fmla="*/ 3259900 h 4119818"/>
                <a:gd name="connsiteX3" fmla="*/ 3108722 w 3546872"/>
                <a:gd name="connsiteY3" fmla="*/ 4119818 h 4119818"/>
                <a:gd name="connsiteX4" fmla="*/ 3108722 w 3546872"/>
                <a:gd name="connsiteY4" fmla="*/ 464494 h 4119818"/>
                <a:gd name="connsiteX5" fmla="*/ 3108721 w 3546872"/>
                <a:gd name="connsiteY5" fmla="*/ 464494 h 4119818"/>
                <a:gd name="connsiteX6" fmla="*/ 2785991 w 3546872"/>
                <a:gd name="connsiteY6" fmla="*/ 464494 h 4119818"/>
                <a:gd name="connsiteX7" fmla="*/ 2103879 w 3546872"/>
                <a:gd name="connsiteY7" fmla="*/ 464494 h 4119818"/>
                <a:gd name="connsiteX8" fmla="*/ 1854385 w 3546872"/>
                <a:gd name="connsiteY8" fmla="*/ 464494 h 4119818"/>
                <a:gd name="connsiteX9" fmla="*/ 1219685 w 3546872"/>
                <a:gd name="connsiteY9" fmla="*/ 464494 h 4119818"/>
                <a:gd name="connsiteX10" fmla="*/ 0 w 3546872"/>
                <a:gd name="connsiteY10" fmla="*/ 464494 h 4119818"/>
                <a:gd name="connsiteX11" fmla="*/ 232955 w 3546872"/>
                <a:gd name="connsiteY11" fmla="*/ 7294 h 4119818"/>
                <a:gd name="connsiteX12" fmla="*/ 1452640 w 3546872"/>
                <a:gd name="connsiteY12" fmla="*/ 72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6872" h="4119818">
                  <a:moveTo>
                    <a:pt x="1456356" y="0"/>
                  </a:moveTo>
                  <a:lnTo>
                    <a:pt x="3546872" y="0"/>
                  </a:lnTo>
                  <a:lnTo>
                    <a:pt x="3546872" y="3259900"/>
                  </a:lnTo>
                  <a:lnTo>
                    <a:pt x="3108722" y="4119818"/>
                  </a:lnTo>
                  <a:lnTo>
                    <a:pt x="3108722" y="464494"/>
                  </a:lnTo>
                  <a:lnTo>
                    <a:pt x="3108721" y="464494"/>
                  </a:lnTo>
                  <a:lnTo>
                    <a:pt x="2785991" y="464494"/>
                  </a:lnTo>
                  <a:lnTo>
                    <a:pt x="2103879" y="464494"/>
                  </a:lnTo>
                  <a:lnTo>
                    <a:pt x="1854385" y="464494"/>
                  </a:lnTo>
                  <a:lnTo>
                    <a:pt x="1219685" y="464494"/>
                  </a:lnTo>
                  <a:lnTo>
                    <a:pt x="0" y="464494"/>
                  </a:lnTo>
                  <a:lnTo>
                    <a:pt x="232955" y="7294"/>
                  </a:lnTo>
                  <a:lnTo>
                    <a:pt x="1452640" y="7294"/>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grpSp>
      <p:sp>
        <p:nvSpPr>
          <p:cNvPr id="7" name="superhead">
            <a:extLst>
              <a:ext uri="{FF2B5EF4-FFF2-40B4-BE49-F238E27FC236}">
                <a16:creationId xmlns:a16="http://schemas.microsoft.com/office/drawing/2014/main" id="{18FFE6D7-B1D8-44E2-92D9-C29BF95EE8F2}"/>
              </a:ext>
            </a:extLst>
          </p:cNvPr>
          <p:cNvSpPr>
            <a:spLocks noGrp="1"/>
          </p:cNvSpPr>
          <p:nvPr>
            <p:ph type="body" sz="quarter" idx="14"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90DD623D-0826-4623-820B-3FD95A578E76}"/>
              </a:ext>
            </a:extLst>
          </p:cNvPr>
          <p:cNvSpPr>
            <a:spLocks noGrp="1"/>
          </p:cNvSpPr>
          <p:nvPr>
            <p:ph type="body" sz="quarter" idx="13" hasCustomPrompt="1"/>
          </p:nvPr>
        </p:nvSpPr>
        <p:spPr>
          <a:xfrm>
            <a:off x="457200" y="1353039"/>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9" name="Content Placeholder 8">
            <a:extLst>
              <a:ext uri="{FF2B5EF4-FFF2-40B4-BE49-F238E27FC236}">
                <a16:creationId xmlns:a16="http://schemas.microsoft.com/office/drawing/2014/main" id="{AF4A3D14-14F3-4722-8E25-384E6813D9EE}"/>
              </a:ext>
            </a:extLst>
          </p:cNvPr>
          <p:cNvSpPr>
            <a:spLocks noGrp="1"/>
          </p:cNvSpPr>
          <p:nvPr>
            <p:ph sz="quarter" idx="15" hasCustomPrompt="1"/>
          </p:nvPr>
        </p:nvSpPr>
        <p:spPr>
          <a:xfrm>
            <a:off x="457200" y="2019300"/>
            <a:ext cx="11010900" cy="4152899"/>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432DC6F4-AC55-4F39-AFDF-D3412036DDEC}"/>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3BB1696D-18A5-466C-9E77-30338ECE14AF}"/>
              </a:ext>
            </a:extLst>
          </p:cNvPr>
          <p:cNvSpPr>
            <a:spLocks noGrp="1"/>
          </p:cNvSpPr>
          <p:nvPr>
            <p:ph type="ftr" sz="quarter" idx="11"/>
          </p:nvPr>
        </p:nvSpPr>
        <p:spPr/>
        <p:txBody>
          <a:bodyPr/>
          <a:lstStyle/>
          <a:p>
            <a:r>
              <a:rPr>
                <a:solidFill>
                  <a:schemeClr val="bg1">
                    <a:lumMod val="50000"/>
                  </a:schemeClr>
                </a:solidFill>
              </a:rPr>
              <a:t>Confidential. For Ascensus internal purposes only. Not intended for use with or distribution to clients or the public.</a:t>
            </a:r>
          </a:p>
        </p:txBody>
      </p:sp>
      <p:sp>
        <p:nvSpPr>
          <p:cNvPr id="5" name="Slide Number Placeholder 4">
            <a:extLst>
              <a:ext uri="{FF2B5EF4-FFF2-40B4-BE49-F238E27FC236}">
                <a16:creationId xmlns:a16="http://schemas.microsoft.com/office/drawing/2014/main" id="{3714773B-62E6-48AA-A4A9-1123666A99CA}"/>
              </a:ext>
            </a:extLst>
          </p:cNvPr>
          <p:cNvSpPr>
            <a:spLocks noGrp="1"/>
          </p:cNvSpPr>
          <p:nvPr>
            <p:ph type="sldNum" sz="quarter" idx="12"/>
          </p:nvPr>
        </p:nvSpPr>
        <p:spPr/>
        <p:txBody>
          <a:bodyPr/>
          <a:lstStyle/>
          <a:p>
            <a:fld id="{8A05B047-7786-42C0-A2BF-6DB1A4525D42}" type="slidenum">
              <a:rPr/>
              <a:pPr/>
              <a:t>‹#›</a:t>
            </a:fld>
            <a:endParaRPr/>
          </a:p>
        </p:txBody>
      </p:sp>
      <p:sp>
        <p:nvSpPr>
          <p:cNvPr id="11" name="Title 10">
            <a:extLst>
              <a:ext uri="{FF2B5EF4-FFF2-40B4-BE49-F238E27FC236}">
                <a16:creationId xmlns:a16="http://schemas.microsoft.com/office/drawing/2014/main" id="{6CA941BC-6AFC-449E-8663-CE8433AE61D0}"/>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5420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ransition or Statement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373E-79AD-4ABE-9992-FCB84BED234D}"/>
              </a:ext>
            </a:extLst>
          </p:cNvPr>
          <p:cNvSpPr>
            <a:spLocks noGrp="1"/>
          </p:cNvSpPr>
          <p:nvPr>
            <p:ph type="title" hasCustomPrompt="1"/>
          </p:nvPr>
        </p:nvSpPr>
        <p:spPr>
          <a:xfrm>
            <a:off x="3371851" y="2363854"/>
            <a:ext cx="6067424" cy="1251062"/>
          </a:xfrm>
        </p:spPr>
        <p:txBody>
          <a:bodyPr anchor="b"/>
          <a:lstStyle>
            <a:lvl1pPr algn="r">
              <a:defRPr>
                <a:solidFill>
                  <a:schemeClr val="tx1"/>
                </a:solidFill>
              </a:defRPr>
            </a:lvl1pPr>
          </a:lstStyle>
          <a:p>
            <a:r>
              <a:t>New topic, transition, or statement text</a:t>
            </a:r>
          </a:p>
        </p:txBody>
      </p:sp>
      <p:sp>
        <p:nvSpPr>
          <p:cNvPr id="9" name="Freeform: Shape 8">
            <a:extLst>
              <a:ext uri="{FF2B5EF4-FFF2-40B4-BE49-F238E27FC236}">
                <a16:creationId xmlns:a16="http://schemas.microsoft.com/office/drawing/2014/main" id="{B4439ED5-32F2-48A6-9861-BFF9697A5E20}"/>
              </a:ext>
            </a:extLst>
          </p:cNvPr>
          <p:cNvSpPr/>
          <p:nvPr/>
        </p:nvSpPr>
        <p:spPr>
          <a:xfrm>
            <a:off x="7356786" y="0"/>
            <a:ext cx="4835214" cy="6259497"/>
          </a:xfrm>
          <a:custGeom>
            <a:avLst/>
            <a:gdLst>
              <a:gd name="connsiteX0" fmla="*/ 4835214 w 4835214"/>
              <a:gd name="connsiteY0" fmla="*/ 3474936 h 6259497"/>
              <a:gd name="connsiteX1" fmla="*/ 4835214 w 4835214"/>
              <a:gd name="connsiteY1" fmla="*/ 3567582 h 6259497"/>
              <a:gd name="connsiteX2" fmla="*/ 3463614 w 4835214"/>
              <a:gd name="connsiteY2" fmla="*/ 6259497 h 6259497"/>
              <a:gd name="connsiteX3" fmla="*/ 3463614 w 4835214"/>
              <a:gd name="connsiteY3" fmla="*/ 6166852 h 6259497"/>
              <a:gd name="connsiteX4" fmla="*/ 4835214 w 4835214"/>
              <a:gd name="connsiteY4" fmla="*/ 2830865 h 6259497"/>
              <a:gd name="connsiteX5" fmla="*/ 4835214 w 4835214"/>
              <a:gd name="connsiteY5" fmla="*/ 2923510 h 6259497"/>
              <a:gd name="connsiteX6" fmla="*/ 3463614 w 4835214"/>
              <a:gd name="connsiteY6" fmla="*/ 5615427 h 6259497"/>
              <a:gd name="connsiteX7" fmla="*/ 3463614 w 4835214"/>
              <a:gd name="connsiteY7" fmla="*/ 5522781 h 6259497"/>
              <a:gd name="connsiteX8" fmla="*/ 4835214 w 4835214"/>
              <a:gd name="connsiteY8" fmla="*/ 2186811 h 6259497"/>
              <a:gd name="connsiteX9" fmla="*/ 4835214 w 4835214"/>
              <a:gd name="connsiteY9" fmla="*/ 2279457 h 6259497"/>
              <a:gd name="connsiteX10" fmla="*/ 3463614 w 4835214"/>
              <a:gd name="connsiteY10" fmla="*/ 4971373 h 6259497"/>
              <a:gd name="connsiteX11" fmla="*/ 3463614 w 4835214"/>
              <a:gd name="connsiteY11" fmla="*/ 4878727 h 6259497"/>
              <a:gd name="connsiteX12" fmla="*/ 4835214 w 4835214"/>
              <a:gd name="connsiteY12" fmla="*/ 1542757 h 6259497"/>
              <a:gd name="connsiteX13" fmla="*/ 4835214 w 4835214"/>
              <a:gd name="connsiteY13" fmla="*/ 1635403 h 6259497"/>
              <a:gd name="connsiteX14" fmla="*/ 3463614 w 4835214"/>
              <a:gd name="connsiteY14" fmla="*/ 4327319 h 6259497"/>
              <a:gd name="connsiteX15" fmla="*/ 3463614 w 4835214"/>
              <a:gd name="connsiteY15" fmla="*/ 4234674 h 6259497"/>
              <a:gd name="connsiteX16" fmla="*/ 4835214 w 4835214"/>
              <a:gd name="connsiteY16" fmla="*/ 898704 h 6259497"/>
              <a:gd name="connsiteX17" fmla="*/ 4835214 w 4835214"/>
              <a:gd name="connsiteY17" fmla="*/ 991350 h 6259497"/>
              <a:gd name="connsiteX18" fmla="*/ 3463614 w 4835214"/>
              <a:gd name="connsiteY18" fmla="*/ 3683266 h 6259497"/>
              <a:gd name="connsiteX19" fmla="*/ 3463614 w 4835214"/>
              <a:gd name="connsiteY19" fmla="*/ 3590620 h 6259497"/>
              <a:gd name="connsiteX20" fmla="*/ 4835214 w 4835214"/>
              <a:gd name="connsiteY20" fmla="*/ 254652 h 6259497"/>
              <a:gd name="connsiteX21" fmla="*/ 4835214 w 4835214"/>
              <a:gd name="connsiteY21" fmla="*/ 347297 h 6259497"/>
              <a:gd name="connsiteX22" fmla="*/ 3463614 w 4835214"/>
              <a:gd name="connsiteY22" fmla="*/ 3039213 h 6259497"/>
              <a:gd name="connsiteX23" fmla="*/ 3463614 w 4835214"/>
              <a:gd name="connsiteY23" fmla="*/ 2946568 h 6259497"/>
              <a:gd name="connsiteX24" fmla="*/ 4636804 w 4835214"/>
              <a:gd name="connsiteY24" fmla="*/ 0 h 6259497"/>
              <a:gd name="connsiteX25" fmla="*/ 4684009 w 4835214"/>
              <a:gd name="connsiteY25" fmla="*/ 0 h 6259497"/>
              <a:gd name="connsiteX26" fmla="*/ 3463614 w 4835214"/>
              <a:gd name="connsiteY26" fmla="*/ 2395160 h 6259497"/>
              <a:gd name="connsiteX27" fmla="*/ 3463614 w 4835214"/>
              <a:gd name="connsiteY27" fmla="*/ 2302515 h 6259497"/>
              <a:gd name="connsiteX28" fmla="*/ 4308642 w 4835214"/>
              <a:gd name="connsiteY28" fmla="*/ 0 h 6259497"/>
              <a:gd name="connsiteX29" fmla="*/ 4355847 w 4835214"/>
              <a:gd name="connsiteY29" fmla="*/ 0 h 6259497"/>
              <a:gd name="connsiteX30" fmla="*/ 3463614 w 4835214"/>
              <a:gd name="connsiteY30" fmla="*/ 1751106 h 6259497"/>
              <a:gd name="connsiteX31" fmla="*/ 3463614 w 4835214"/>
              <a:gd name="connsiteY31" fmla="*/ 1658461 h 6259497"/>
              <a:gd name="connsiteX32" fmla="*/ 3980480 w 4835214"/>
              <a:gd name="connsiteY32" fmla="*/ 0 h 6259497"/>
              <a:gd name="connsiteX33" fmla="*/ 4027685 w 4835214"/>
              <a:gd name="connsiteY33" fmla="*/ 0 h 6259497"/>
              <a:gd name="connsiteX34" fmla="*/ 3328820 w 4835214"/>
              <a:gd name="connsiteY34" fmla="*/ 1371600 h 6259497"/>
              <a:gd name="connsiteX35" fmla="*/ 3281615 w 4835214"/>
              <a:gd name="connsiteY35" fmla="*/ 1371600 h 6259497"/>
              <a:gd name="connsiteX36" fmla="*/ 3652319 w 4835214"/>
              <a:gd name="connsiteY36" fmla="*/ 0 h 6259497"/>
              <a:gd name="connsiteX37" fmla="*/ 3699524 w 4835214"/>
              <a:gd name="connsiteY37" fmla="*/ 0 h 6259497"/>
              <a:gd name="connsiteX38" fmla="*/ 3000659 w 4835214"/>
              <a:gd name="connsiteY38" fmla="*/ 1371600 h 6259497"/>
              <a:gd name="connsiteX39" fmla="*/ 2953454 w 4835214"/>
              <a:gd name="connsiteY39" fmla="*/ 1371600 h 6259497"/>
              <a:gd name="connsiteX40" fmla="*/ 3324157 w 4835214"/>
              <a:gd name="connsiteY40" fmla="*/ 0 h 6259497"/>
              <a:gd name="connsiteX41" fmla="*/ 3371363 w 4835214"/>
              <a:gd name="connsiteY41" fmla="*/ 0 h 6259497"/>
              <a:gd name="connsiteX42" fmla="*/ 2672498 w 4835214"/>
              <a:gd name="connsiteY42" fmla="*/ 1371600 h 6259497"/>
              <a:gd name="connsiteX43" fmla="*/ 2625292 w 4835214"/>
              <a:gd name="connsiteY43" fmla="*/ 1371600 h 6259497"/>
              <a:gd name="connsiteX44" fmla="*/ 2995995 w 4835214"/>
              <a:gd name="connsiteY44" fmla="*/ 0 h 6259497"/>
              <a:gd name="connsiteX45" fmla="*/ 3043201 w 4835214"/>
              <a:gd name="connsiteY45" fmla="*/ 0 h 6259497"/>
              <a:gd name="connsiteX46" fmla="*/ 2344336 w 4835214"/>
              <a:gd name="connsiteY46" fmla="*/ 1371600 h 6259497"/>
              <a:gd name="connsiteX47" fmla="*/ 2297130 w 4835214"/>
              <a:gd name="connsiteY47" fmla="*/ 1371600 h 6259497"/>
              <a:gd name="connsiteX48" fmla="*/ 2667833 w 4835214"/>
              <a:gd name="connsiteY48" fmla="*/ 0 h 6259497"/>
              <a:gd name="connsiteX49" fmla="*/ 2715039 w 4835214"/>
              <a:gd name="connsiteY49" fmla="*/ 0 h 6259497"/>
              <a:gd name="connsiteX50" fmla="*/ 2016174 w 4835214"/>
              <a:gd name="connsiteY50" fmla="*/ 1371600 h 6259497"/>
              <a:gd name="connsiteX51" fmla="*/ 1968968 w 4835214"/>
              <a:gd name="connsiteY51" fmla="*/ 1371600 h 6259497"/>
              <a:gd name="connsiteX52" fmla="*/ 2339672 w 4835214"/>
              <a:gd name="connsiteY52" fmla="*/ 0 h 6259497"/>
              <a:gd name="connsiteX53" fmla="*/ 2386877 w 4835214"/>
              <a:gd name="connsiteY53" fmla="*/ 0 h 6259497"/>
              <a:gd name="connsiteX54" fmla="*/ 1688012 w 4835214"/>
              <a:gd name="connsiteY54" fmla="*/ 1371600 h 6259497"/>
              <a:gd name="connsiteX55" fmla="*/ 1640807 w 4835214"/>
              <a:gd name="connsiteY55" fmla="*/ 1371600 h 6259497"/>
              <a:gd name="connsiteX56" fmla="*/ 2011512 w 4835214"/>
              <a:gd name="connsiteY56" fmla="*/ 0 h 6259497"/>
              <a:gd name="connsiteX57" fmla="*/ 2058716 w 4835214"/>
              <a:gd name="connsiteY57" fmla="*/ 0 h 6259497"/>
              <a:gd name="connsiteX58" fmla="*/ 1359851 w 4835214"/>
              <a:gd name="connsiteY58" fmla="*/ 1371600 h 6259497"/>
              <a:gd name="connsiteX59" fmla="*/ 1312647 w 4835214"/>
              <a:gd name="connsiteY59" fmla="*/ 1371600 h 6259497"/>
              <a:gd name="connsiteX60" fmla="*/ 1683349 w 4835214"/>
              <a:gd name="connsiteY60" fmla="*/ 0 h 6259497"/>
              <a:gd name="connsiteX61" fmla="*/ 1730554 w 4835214"/>
              <a:gd name="connsiteY61" fmla="*/ 0 h 6259497"/>
              <a:gd name="connsiteX62" fmla="*/ 1031689 w 4835214"/>
              <a:gd name="connsiteY62" fmla="*/ 1371600 h 6259497"/>
              <a:gd name="connsiteX63" fmla="*/ 984484 w 4835214"/>
              <a:gd name="connsiteY63" fmla="*/ 1371600 h 6259497"/>
              <a:gd name="connsiteX64" fmla="*/ 1355187 w 4835214"/>
              <a:gd name="connsiteY64" fmla="*/ 0 h 6259497"/>
              <a:gd name="connsiteX65" fmla="*/ 1402393 w 4835214"/>
              <a:gd name="connsiteY65" fmla="*/ 0 h 6259497"/>
              <a:gd name="connsiteX66" fmla="*/ 703528 w 4835214"/>
              <a:gd name="connsiteY66" fmla="*/ 1371600 h 6259497"/>
              <a:gd name="connsiteX67" fmla="*/ 656322 w 4835214"/>
              <a:gd name="connsiteY67" fmla="*/ 1371600 h 6259497"/>
              <a:gd name="connsiteX68" fmla="*/ 1027026 w 4835214"/>
              <a:gd name="connsiteY68" fmla="*/ 0 h 6259497"/>
              <a:gd name="connsiteX69" fmla="*/ 1074231 w 4835214"/>
              <a:gd name="connsiteY69" fmla="*/ 0 h 6259497"/>
              <a:gd name="connsiteX70" fmla="*/ 375366 w 4835214"/>
              <a:gd name="connsiteY70" fmla="*/ 1371600 h 6259497"/>
              <a:gd name="connsiteX71" fmla="*/ 328161 w 4835214"/>
              <a:gd name="connsiteY71" fmla="*/ 1371600 h 6259497"/>
              <a:gd name="connsiteX72" fmla="*/ 698865 w 4835214"/>
              <a:gd name="connsiteY72" fmla="*/ 0 h 6259497"/>
              <a:gd name="connsiteX73" fmla="*/ 746070 w 4835214"/>
              <a:gd name="connsiteY73" fmla="*/ 0 h 6259497"/>
              <a:gd name="connsiteX74" fmla="*/ 47205 w 4835214"/>
              <a:gd name="connsiteY74" fmla="*/ 1371600 h 6259497"/>
              <a:gd name="connsiteX75" fmla="*/ 0 w 4835214"/>
              <a:gd name="connsiteY75" fmla="*/ 1371600 h 625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835214" h="6259497">
                <a:moveTo>
                  <a:pt x="4835214" y="3474936"/>
                </a:moveTo>
                <a:lnTo>
                  <a:pt x="4835214" y="3567582"/>
                </a:lnTo>
                <a:lnTo>
                  <a:pt x="3463614" y="6259497"/>
                </a:lnTo>
                <a:lnTo>
                  <a:pt x="3463614" y="6166852"/>
                </a:lnTo>
                <a:close/>
                <a:moveTo>
                  <a:pt x="4835214" y="2830865"/>
                </a:moveTo>
                <a:lnTo>
                  <a:pt x="4835214" y="2923510"/>
                </a:lnTo>
                <a:lnTo>
                  <a:pt x="3463614" y="5615427"/>
                </a:lnTo>
                <a:lnTo>
                  <a:pt x="3463614" y="5522781"/>
                </a:lnTo>
                <a:close/>
                <a:moveTo>
                  <a:pt x="4835214" y="2186811"/>
                </a:moveTo>
                <a:lnTo>
                  <a:pt x="4835214" y="2279457"/>
                </a:lnTo>
                <a:lnTo>
                  <a:pt x="3463614" y="4971373"/>
                </a:lnTo>
                <a:lnTo>
                  <a:pt x="3463614" y="4878727"/>
                </a:lnTo>
                <a:close/>
                <a:moveTo>
                  <a:pt x="4835214" y="1542757"/>
                </a:moveTo>
                <a:lnTo>
                  <a:pt x="4835214" y="1635403"/>
                </a:lnTo>
                <a:lnTo>
                  <a:pt x="3463614" y="4327319"/>
                </a:lnTo>
                <a:lnTo>
                  <a:pt x="3463614" y="4234674"/>
                </a:lnTo>
                <a:close/>
                <a:moveTo>
                  <a:pt x="4835214" y="898704"/>
                </a:moveTo>
                <a:lnTo>
                  <a:pt x="4835214" y="991350"/>
                </a:lnTo>
                <a:lnTo>
                  <a:pt x="3463614" y="3683266"/>
                </a:lnTo>
                <a:lnTo>
                  <a:pt x="3463614" y="3590620"/>
                </a:lnTo>
                <a:close/>
                <a:moveTo>
                  <a:pt x="4835214" y="254652"/>
                </a:moveTo>
                <a:lnTo>
                  <a:pt x="4835214" y="347297"/>
                </a:lnTo>
                <a:lnTo>
                  <a:pt x="3463614" y="3039213"/>
                </a:lnTo>
                <a:lnTo>
                  <a:pt x="3463614" y="2946568"/>
                </a:lnTo>
                <a:close/>
                <a:moveTo>
                  <a:pt x="4636804" y="0"/>
                </a:moveTo>
                <a:lnTo>
                  <a:pt x="4684009" y="0"/>
                </a:lnTo>
                <a:lnTo>
                  <a:pt x="3463614" y="2395160"/>
                </a:lnTo>
                <a:lnTo>
                  <a:pt x="3463614" y="2302515"/>
                </a:lnTo>
                <a:close/>
                <a:moveTo>
                  <a:pt x="4308642" y="0"/>
                </a:moveTo>
                <a:lnTo>
                  <a:pt x="4355847" y="0"/>
                </a:lnTo>
                <a:lnTo>
                  <a:pt x="3463614" y="1751106"/>
                </a:lnTo>
                <a:lnTo>
                  <a:pt x="3463614" y="1658461"/>
                </a:lnTo>
                <a:close/>
                <a:moveTo>
                  <a:pt x="3980480" y="0"/>
                </a:moveTo>
                <a:lnTo>
                  <a:pt x="4027685" y="0"/>
                </a:lnTo>
                <a:lnTo>
                  <a:pt x="3328820" y="1371600"/>
                </a:lnTo>
                <a:lnTo>
                  <a:pt x="3281615" y="1371600"/>
                </a:lnTo>
                <a:close/>
                <a:moveTo>
                  <a:pt x="3652319" y="0"/>
                </a:moveTo>
                <a:lnTo>
                  <a:pt x="3699524" y="0"/>
                </a:lnTo>
                <a:lnTo>
                  <a:pt x="3000659" y="1371600"/>
                </a:lnTo>
                <a:lnTo>
                  <a:pt x="2953454" y="1371600"/>
                </a:lnTo>
                <a:close/>
                <a:moveTo>
                  <a:pt x="3324157" y="0"/>
                </a:moveTo>
                <a:lnTo>
                  <a:pt x="3371363" y="0"/>
                </a:lnTo>
                <a:lnTo>
                  <a:pt x="2672498" y="1371600"/>
                </a:lnTo>
                <a:lnTo>
                  <a:pt x="2625292" y="1371600"/>
                </a:lnTo>
                <a:close/>
                <a:moveTo>
                  <a:pt x="2995995" y="0"/>
                </a:moveTo>
                <a:lnTo>
                  <a:pt x="3043201" y="0"/>
                </a:lnTo>
                <a:lnTo>
                  <a:pt x="2344336" y="1371600"/>
                </a:lnTo>
                <a:lnTo>
                  <a:pt x="2297130" y="1371600"/>
                </a:lnTo>
                <a:close/>
                <a:moveTo>
                  <a:pt x="2667833" y="0"/>
                </a:moveTo>
                <a:lnTo>
                  <a:pt x="2715039" y="0"/>
                </a:lnTo>
                <a:lnTo>
                  <a:pt x="2016174" y="1371600"/>
                </a:lnTo>
                <a:lnTo>
                  <a:pt x="1968968" y="1371600"/>
                </a:lnTo>
                <a:close/>
                <a:moveTo>
                  <a:pt x="2339672" y="0"/>
                </a:moveTo>
                <a:lnTo>
                  <a:pt x="2386877" y="0"/>
                </a:lnTo>
                <a:lnTo>
                  <a:pt x="1688012" y="1371600"/>
                </a:lnTo>
                <a:lnTo>
                  <a:pt x="1640807" y="1371600"/>
                </a:lnTo>
                <a:close/>
                <a:moveTo>
                  <a:pt x="2011512" y="0"/>
                </a:moveTo>
                <a:lnTo>
                  <a:pt x="2058716" y="0"/>
                </a:lnTo>
                <a:lnTo>
                  <a:pt x="1359851" y="1371600"/>
                </a:lnTo>
                <a:lnTo>
                  <a:pt x="1312647" y="1371600"/>
                </a:lnTo>
                <a:close/>
                <a:moveTo>
                  <a:pt x="1683349" y="0"/>
                </a:moveTo>
                <a:lnTo>
                  <a:pt x="1730554" y="0"/>
                </a:lnTo>
                <a:lnTo>
                  <a:pt x="1031689" y="1371600"/>
                </a:lnTo>
                <a:lnTo>
                  <a:pt x="984484" y="1371600"/>
                </a:lnTo>
                <a:close/>
                <a:moveTo>
                  <a:pt x="1355187" y="0"/>
                </a:moveTo>
                <a:lnTo>
                  <a:pt x="1402393" y="0"/>
                </a:lnTo>
                <a:lnTo>
                  <a:pt x="703528" y="1371600"/>
                </a:lnTo>
                <a:lnTo>
                  <a:pt x="656322" y="1371600"/>
                </a:lnTo>
                <a:close/>
                <a:moveTo>
                  <a:pt x="1027026" y="0"/>
                </a:moveTo>
                <a:lnTo>
                  <a:pt x="1074231" y="0"/>
                </a:lnTo>
                <a:lnTo>
                  <a:pt x="375366" y="1371600"/>
                </a:lnTo>
                <a:lnTo>
                  <a:pt x="328161" y="1371600"/>
                </a:lnTo>
                <a:close/>
                <a:moveTo>
                  <a:pt x="698865" y="0"/>
                </a:moveTo>
                <a:lnTo>
                  <a:pt x="746070" y="0"/>
                </a:lnTo>
                <a:lnTo>
                  <a:pt x="47205" y="1371600"/>
                </a:lnTo>
                <a:lnTo>
                  <a:pt x="0" y="1371600"/>
                </a:lnTo>
                <a:close/>
              </a:path>
            </a:pathLst>
          </a:custGeom>
          <a:gradFill flip="none" rotWithShape="1">
            <a:gsLst>
              <a:gs pos="4000">
                <a:srgbClr val="FFFFFF"/>
              </a:gs>
              <a:gs pos="100000">
                <a:srgbClr val="757575"/>
              </a:gs>
            </a:gsLst>
            <a:lin ang="5400000" scaled="1"/>
            <a:tileRect/>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srgbClr val="FFFFFF"/>
              </a:solidFill>
              <a:effectLst/>
              <a:uLnTx/>
              <a:uFillTx/>
              <a:latin typeface="Arial" panose="020B0604020202020204"/>
              <a:ea typeface="+mn-ea"/>
              <a:cs typeface="+mn-cs"/>
            </a:endParaRPr>
          </a:p>
        </p:txBody>
      </p:sp>
      <p:sp>
        <p:nvSpPr>
          <p:cNvPr id="4" name="Text Placeholder 5">
            <a:extLst>
              <a:ext uri="{FF2B5EF4-FFF2-40B4-BE49-F238E27FC236}">
                <a16:creationId xmlns:a16="http://schemas.microsoft.com/office/drawing/2014/main" id="{A6C3D817-1916-4A83-A462-928AEFF1907B}"/>
              </a:ext>
            </a:extLst>
          </p:cNvPr>
          <p:cNvSpPr>
            <a:spLocks noGrp="1"/>
          </p:cNvSpPr>
          <p:nvPr>
            <p:ph type="body" sz="quarter" idx="10" hasCustomPrompt="1"/>
          </p:nvPr>
        </p:nvSpPr>
        <p:spPr>
          <a:xfrm>
            <a:off x="3371850" y="3879850"/>
            <a:ext cx="6067425" cy="469412"/>
          </a:xfrm>
        </p:spPr>
        <p:txBody>
          <a:bodyPr/>
          <a:lstStyle>
            <a:lvl1pPr marL="0" indent="0" algn="r">
              <a:lnSpc>
                <a:spcPct val="100000"/>
              </a:lnSpc>
              <a:spcBef>
                <a:spcPts val="0"/>
              </a:spcBef>
              <a:buNone/>
              <a:defRPr sz="2000"/>
            </a:lvl1pPr>
            <a:lvl2pPr marL="0" indent="0" algn="r">
              <a:lnSpc>
                <a:spcPct val="100000"/>
              </a:lnSpc>
              <a:spcBef>
                <a:spcPts val="0"/>
              </a:spcBef>
              <a:buNone/>
              <a:defRPr sz="2000"/>
            </a:lvl2pPr>
            <a:lvl3pPr marL="0" indent="0" algn="r">
              <a:lnSpc>
                <a:spcPct val="100000"/>
              </a:lnSpc>
              <a:spcBef>
                <a:spcPts val="0"/>
              </a:spcBef>
              <a:buNone/>
              <a:defRPr sz="2000"/>
            </a:lvl3pPr>
            <a:lvl4pPr marL="0" indent="0" algn="r">
              <a:lnSpc>
                <a:spcPct val="100000"/>
              </a:lnSpc>
              <a:spcBef>
                <a:spcPts val="0"/>
              </a:spcBef>
              <a:buNone/>
              <a:defRPr sz="2000"/>
            </a:lvl4pPr>
            <a:lvl5pPr marL="0" indent="0" algn="r">
              <a:lnSpc>
                <a:spcPct val="100000"/>
              </a:lnSpc>
              <a:spcBef>
                <a:spcPts val="0"/>
              </a:spcBef>
              <a:buNone/>
              <a:defRPr sz="2000"/>
            </a:lvl5pPr>
            <a:lvl6pPr marL="0" indent="0" algn="r">
              <a:lnSpc>
                <a:spcPct val="100000"/>
              </a:lnSpc>
              <a:spcBef>
                <a:spcPts val="0"/>
              </a:spcBef>
              <a:buNone/>
              <a:defRPr sz="2000"/>
            </a:lvl6pPr>
            <a:lvl7pPr marL="0" indent="0" algn="r">
              <a:lnSpc>
                <a:spcPct val="100000"/>
              </a:lnSpc>
              <a:spcBef>
                <a:spcPts val="0"/>
              </a:spcBef>
              <a:buNone/>
              <a:defRPr sz="2000"/>
            </a:lvl7pPr>
            <a:lvl8pPr marL="0" indent="0" algn="r">
              <a:lnSpc>
                <a:spcPct val="100000"/>
              </a:lnSpc>
              <a:spcBef>
                <a:spcPts val="0"/>
              </a:spcBef>
              <a:buNone/>
              <a:defRPr sz="2000"/>
            </a:lvl8pPr>
            <a:lvl9pPr marL="0" indent="0" algn="r">
              <a:lnSpc>
                <a:spcPct val="100000"/>
              </a:lnSpc>
              <a:spcBef>
                <a:spcPts val="0"/>
              </a:spcBef>
              <a:buNone/>
              <a:defRPr sz="2000"/>
            </a:lvl9pPr>
          </a:lstStyle>
          <a:p>
            <a:pPr lvl="0"/>
            <a:r>
              <a:t>Optional text</a:t>
            </a:r>
          </a:p>
        </p:txBody>
      </p:sp>
    </p:spTree>
    <p:extLst>
      <p:ext uri="{BB962C8B-B14F-4D97-AF65-F5344CB8AC3E}">
        <p14:creationId xmlns:p14="http://schemas.microsoft.com/office/powerpoint/2010/main" val="28984780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ransition or Statement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373E-79AD-4ABE-9992-FCB84BED234D}"/>
              </a:ext>
            </a:extLst>
          </p:cNvPr>
          <p:cNvSpPr>
            <a:spLocks noGrp="1"/>
          </p:cNvSpPr>
          <p:nvPr>
            <p:ph type="title" hasCustomPrompt="1"/>
          </p:nvPr>
        </p:nvSpPr>
        <p:spPr>
          <a:xfrm>
            <a:off x="3371851" y="2363854"/>
            <a:ext cx="6067424" cy="1251062"/>
          </a:xfrm>
        </p:spPr>
        <p:txBody>
          <a:bodyPr anchor="b"/>
          <a:lstStyle>
            <a:lvl1pPr algn="r">
              <a:defRPr>
                <a:solidFill>
                  <a:schemeClr val="tx2"/>
                </a:solidFill>
              </a:defRPr>
            </a:lvl1pPr>
          </a:lstStyle>
          <a:p>
            <a:r>
              <a:t>New topic, transition, or statement text</a:t>
            </a:r>
          </a:p>
        </p:txBody>
      </p:sp>
      <p:sp>
        <p:nvSpPr>
          <p:cNvPr id="3" name="Freeform: Shape 2">
            <a:extLst>
              <a:ext uri="{FF2B5EF4-FFF2-40B4-BE49-F238E27FC236}">
                <a16:creationId xmlns:a16="http://schemas.microsoft.com/office/drawing/2014/main" id="{503730AA-3E8F-4F82-9C8C-33BA9F618EB3}"/>
              </a:ext>
            </a:extLst>
          </p:cNvPr>
          <p:cNvSpPr/>
          <p:nvPr/>
        </p:nvSpPr>
        <p:spPr>
          <a:xfrm>
            <a:off x="7356786" y="0"/>
            <a:ext cx="4835214" cy="6259497"/>
          </a:xfrm>
          <a:custGeom>
            <a:avLst/>
            <a:gdLst>
              <a:gd name="connsiteX0" fmla="*/ 4835214 w 4835214"/>
              <a:gd name="connsiteY0" fmla="*/ 3474936 h 6259497"/>
              <a:gd name="connsiteX1" fmla="*/ 4835214 w 4835214"/>
              <a:gd name="connsiteY1" fmla="*/ 3567582 h 6259497"/>
              <a:gd name="connsiteX2" fmla="*/ 3463614 w 4835214"/>
              <a:gd name="connsiteY2" fmla="*/ 6259497 h 6259497"/>
              <a:gd name="connsiteX3" fmla="*/ 3463614 w 4835214"/>
              <a:gd name="connsiteY3" fmla="*/ 6166852 h 6259497"/>
              <a:gd name="connsiteX4" fmla="*/ 4835214 w 4835214"/>
              <a:gd name="connsiteY4" fmla="*/ 2830865 h 6259497"/>
              <a:gd name="connsiteX5" fmla="*/ 4835214 w 4835214"/>
              <a:gd name="connsiteY5" fmla="*/ 2923510 h 6259497"/>
              <a:gd name="connsiteX6" fmla="*/ 3463614 w 4835214"/>
              <a:gd name="connsiteY6" fmla="*/ 5615427 h 6259497"/>
              <a:gd name="connsiteX7" fmla="*/ 3463614 w 4835214"/>
              <a:gd name="connsiteY7" fmla="*/ 5522781 h 6259497"/>
              <a:gd name="connsiteX8" fmla="*/ 4835214 w 4835214"/>
              <a:gd name="connsiteY8" fmla="*/ 2186811 h 6259497"/>
              <a:gd name="connsiteX9" fmla="*/ 4835214 w 4835214"/>
              <a:gd name="connsiteY9" fmla="*/ 2279457 h 6259497"/>
              <a:gd name="connsiteX10" fmla="*/ 3463614 w 4835214"/>
              <a:gd name="connsiteY10" fmla="*/ 4971373 h 6259497"/>
              <a:gd name="connsiteX11" fmla="*/ 3463614 w 4835214"/>
              <a:gd name="connsiteY11" fmla="*/ 4878727 h 6259497"/>
              <a:gd name="connsiteX12" fmla="*/ 4835214 w 4835214"/>
              <a:gd name="connsiteY12" fmla="*/ 1542757 h 6259497"/>
              <a:gd name="connsiteX13" fmla="*/ 4835214 w 4835214"/>
              <a:gd name="connsiteY13" fmla="*/ 1635403 h 6259497"/>
              <a:gd name="connsiteX14" fmla="*/ 3463614 w 4835214"/>
              <a:gd name="connsiteY14" fmla="*/ 4327319 h 6259497"/>
              <a:gd name="connsiteX15" fmla="*/ 3463614 w 4835214"/>
              <a:gd name="connsiteY15" fmla="*/ 4234674 h 6259497"/>
              <a:gd name="connsiteX16" fmla="*/ 4835214 w 4835214"/>
              <a:gd name="connsiteY16" fmla="*/ 898704 h 6259497"/>
              <a:gd name="connsiteX17" fmla="*/ 4835214 w 4835214"/>
              <a:gd name="connsiteY17" fmla="*/ 991350 h 6259497"/>
              <a:gd name="connsiteX18" fmla="*/ 3463614 w 4835214"/>
              <a:gd name="connsiteY18" fmla="*/ 3683266 h 6259497"/>
              <a:gd name="connsiteX19" fmla="*/ 3463614 w 4835214"/>
              <a:gd name="connsiteY19" fmla="*/ 3590620 h 6259497"/>
              <a:gd name="connsiteX20" fmla="*/ 4835214 w 4835214"/>
              <a:gd name="connsiteY20" fmla="*/ 254652 h 6259497"/>
              <a:gd name="connsiteX21" fmla="*/ 4835214 w 4835214"/>
              <a:gd name="connsiteY21" fmla="*/ 347297 h 6259497"/>
              <a:gd name="connsiteX22" fmla="*/ 3463614 w 4835214"/>
              <a:gd name="connsiteY22" fmla="*/ 3039213 h 6259497"/>
              <a:gd name="connsiteX23" fmla="*/ 3463614 w 4835214"/>
              <a:gd name="connsiteY23" fmla="*/ 2946568 h 6259497"/>
              <a:gd name="connsiteX24" fmla="*/ 4636804 w 4835214"/>
              <a:gd name="connsiteY24" fmla="*/ 0 h 6259497"/>
              <a:gd name="connsiteX25" fmla="*/ 4684009 w 4835214"/>
              <a:gd name="connsiteY25" fmla="*/ 0 h 6259497"/>
              <a:gd name="connsiteX26" fmla="*/ 3463614 w 4835214"/>
              <a:gd name="connsiteY26" fmla="*/ 2395160 h 6259497"/>
              <a:gd name="connsiteX27" fmla="*/ 3463614 w 4835214"/>
              <a:gd name="connsiteY27" fmla="*/ 2302515 h 6259497"/>
              <a:gd name="connsiteX28" fmla="*/ 4308642 w 4835214"/>
              <a:gd name="connsiteY28" fmla="*/ 0 h 6259497"/>
              <a:gd name="connsiteX29" fmla="*/ 4355847 w 4835214"/>
              <a:gd name="connsiteY29" fmla="*/ 0 h 6259497"/>
              <a:gd name="connsiteX30" fmla="*/ 3463614 w 4835214"/>
              <a:gd name="connsiteY30" fmla="*/ 1751106 h 6259497"/>
              <a:gd name="connsiteX31" fmla="*/ 3463614 w 4835214"/>
              <a:gd name="connsiteY31" fmla="*/ 1658461 h 6259497"/>
              <a:gd name="connsiteX32" fmla="*/ 3980480 w 4835214"/>
              <a:gd name="connsiteY32" fmla="*/ 0 h 6259497"/>
              <a:gd name="connsiteX33" fmla="*/ 4027685 w 4835214"/>
              <a:gd name="connsiteY33" fmla="*/ 0 h 6259497"/>
              <a:gd name="connsiteX34" fmla="*/ 3328820 w 4835214"/>
              <a:gd name="connsiteY34" fmla="*/ 1371600 h 6259497"/>
              <a:gd name="connsiteX35" fmla="*/ 3281615 w 4835214"/>
              <a:gd name="connsiteY35" fmla="*/ 1371600 h 6259497"/>
              <a:gd name="connsiteX36" fmla="*/ 3652319 w 4835214"/>
              <a:gd name="connsiteY36" fmla="*/ 0 h 6259497"/>
              <a:gd name="connsiteX37" fmla="*/ 3699524 w 4835214"/>
              <a:gd name="connsiteY37" fmla="*/ 0 h 6259497"/>
              <a:gd name="connsiteX38" fmla="*/ 3000659 w 4835214"/>
              <a:gd name="connsiteY38" fmla="*/ 1371600 h 6259497"/>
              <a:gd name="connsiteX39" fmla="*/ 2953454 w 4835214"/>
              <a:gd name="connsiteY39" fmla="*/ 1371600 h 6259497"/>
              <a:gd name="connsiteX40" fmla="*/ 3324157 w 4835214"/>
              <a:gd name="connsiteY40" fmla="*/ 0 h 6259497"/>
              <a:gd name="connsiteX41" fmla="*/ 3371363 w 4835214"/>
              <a:gd name="connsiteY41" fmla="*/ 0 h 6259497"/>
              <a:gd name="connsiteX42" fmla="*/ 2672498 w 4835214"/>
              <a:gd name="connsiteY42" fmla="*/ 1371600 h 6259497"/>
              <a:gd name="connsiteX43" fmla="*/ 2625292 w 4835214"/>
              <a:gd name="connsiteY43" fmla="*/ 1371600 h 6259497"/>
              <a:gd name="connsiteX44" fmla="*/ 2995995 w 4835214"/>
              <a:gd name="connsiteY44" fmla="*/ 0 h 6259497"/>
              <a:gd name="connsiteX45" fmla="*/ 3043201 w 4835214"/>
              <a:gd name="connsiteY45" fmla="*/ 0 h 6259497"/>
              <a:gd name="connsiteX46" fmla="*/ 2344336 w 4835214"/>
              <a:gd name="connsiteY46" fmla="*/ 1371600 h 6259497"/>
              <a:gd name="connsiteX47" fmla="*/ 2297130 w 4835214"/>
              <a:gd name="connsiteY47" fmla="*/ 1371600 h 6259497"/>
              <a:gd name="connsiteX48" fmla="*/ 2667833 w 4835214"/>
              <a:gd name="connsiteY48" fmla="*/ 0 h 6259497"/>
              <a:gd name="connsiteX49" fmla="*/ 2715039 w 4835214"/>
              <a:gd name="connsiteY49" fmla="*/ 0 h 6259497"/>
              <a:gd name="connsiteX50" fmla="*/ 2016174 w 4835214"/>
              <a:gd name="connsiteY50" fmla="*/ 1371600 h 6259497"/>
              <a:gd name="connsiteX51" fmla="*/ 1968968 w 4835214"/>
              <a:gd name="connsiteY51" fmla="*/ 1371600 h 6259497"/>
              <a:gd name="connsiteX52" fmla="*/ 2339672 w 4835214"/>
              <a:gd name="connsiteY52" fmla="*/ 0 h 6259497"/>
              <a:gd name="connsiteX53" fmla="*/ 2386877 w 4835214"/>
              <a:gd name="connsiteY53" fmla="*/ 0 h 6259497"/>
              <a:gd name="connsiteX54" fmla="*/ 1688012 w 4835214"/>
              <a:gd name="connsiteY54" fmla="*/ 1371600 h 6259497"/>
              <a:gd name="connsiteX55" fmla="*/ 1640807 w 4835214"/>
              <a:gd name="connsiteY55" fmla="*/ 1371600 h 6259497"/>
              <a:gd name="connsiteX56" fmla="*/ 2011512 w 4835214"/>
              <a:gd name="connsiteY56" fmla="*/ 0 h 6259497"/>
              <a:gd name="connsiteX57" fmla="*/ 2058716 w 4835214"/>
              <a:gd name="connsiteY57" fmla="*/ 0 h 6259497"/>
              <a:gd name="connsiteX58" fmla="*/ 1359851 w 4835214"/>
              <a:gd name="connsiteY58" fmla="*/ 1371600 h 6259497"/>
              <a:gd name="connsiteX59" fmla="*/ 1312647 w 4835214"/>
              <a:gd name="connsiteY59" fmla="*/ 1371600 h 6259497"/>
              <a:gd name="connsiteX60" fmla="*/ 1683349 w 4835214"/>
              <a:gd name="connsiteY60" fmla="*/ 0 h 6259497"/>
              <a:gd name="connsiteX61" fmla="*/ 1730554 w 4835214"/>
              <a:gd name="connsiteY61" fmla="*/ 0 h 6259497"/>
              <a:gd name="connsiteX62" fmla="*/ 1031689 w 4835214"/>
              <a:gd name="connsiteY62" fmla="*/ 1371600 h 6259497"/>
              <a:gd name="connsiteX63" fmla="*/ 984484 w 4835214"/>
              <a:gd name="connsiteY63" fmla="*/ 1371600 h 6259497"/>
              <a:gd name="connsiteX64" fmla="*/ 1355187 w 4835214"/>
              <a:gd name="connsiteY64" fmla="*/ 0 h 6259497"/>
              <a:gd name="connsiteX65" fmla="*/ 1402393 w 4835214"/>
              <a:gd name="connsiteY65" fmla="*/ 0 h 6259497"/>
              <a:gd name="connsiteX66" fmla="*/ 703528 w 4835214"/>
              <a:gd name="connsiteY66" fmla="*/ 1371600 h 6259497"/>
              <a:gd name="connsiteX67" fmla="*/ 656322 w 4835214"/>
              <a:gd name="connsiteY67" fmla="*/ 1371600 h 6259497"/>
              <a:gd name="connsiteX68" fmla="*/ 1027026 w 4835214"/>
              <a:gd name="connsiteY68" fmla="*/ 0 h 6259497"/>
              <a:gd name="connsiteX69" fmla="*/ 1074231 w 4835214"/>
              <a:gd name="connsiteY69" fmla="*/ 0 h 6259497"/>
              <a:gd name="connsiteX70" fmla="*/ 375366 w 4835214"/>
              <a:gd name="connsiteY70" fmla="*/ 1371600 h 6259497"/>
              <a:gd name="connsiteX71" fmla="*/ 328161 w 4835214"/>
              <a:gd name="connsiteY71" fmla="*/ 1371600 h 6259497"/>
              <a:gd name="connsiteX72" fmla="*/ 698865 w 4835214"/>
              <a:gd name="connsiteY72" fmla="*/ 0 h 6259497"/>
              <a:gd name="connsiteX73" fmla="*/ 746070 w 4835214"/>
              <a:gd name="connsiteY73" fmla="*/ 0 h 6259497"/>
              <a:gd name="connsiteX74" fmla="*/ 47205 w 4835214"/>
              <a:gd name="connsiteY74" fmla="*/ 1371600 h 6259497"/>
              <a:gd name="connsiteX75" fmla="*/ 0 w 4835214"/>
              <a:gd name="connsiteY75" fmla="*/ 1371600 h 625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835214" h="6259497">
                <a:moveTo>
                  <a:pt x="4835214" y="3474936"/>
                </a:moveTo>
                <a:lnTo>
                  <a:pt x="4835214" y="3567582"/>
                </a:lnTo>
                <a:lnTo>
                  <a:pt x="3463614" y="6259497"/>
                </a:lnTo>
                <a:lnTo>
                  <a:pt x="3463614" y="6166852"/>
                </a:lnTo>
                <a:close/>
                <a:moveTo>
                  <a:pt x="4835214" y="2830865"/>
                </a:moveTo>
                <a:lnTo>
                  <a:pt x="4835214" y="2923510"/>
                </a:lnTo>
                <a:lnTo>
                  <a:pt x="3463614" y="5615427"/>
                </a:lnTo>
                <a:lnTo>
                  <a:pt x="3463614" y="5522781"/>
                </a:lnTo>
                <a:close/>
                <a:moveTo>
                  <a:pt x="4835214" y="2186811"/>
                </a:moveTo>
                <a:lnTo>
                  <a:pt x="4835214" y="2279457"/>
                </a:lnTo>
                <a:lnTo>
                  <a:pt x="3463614" y="4971373"/>
                </a:lnTo>
                <a:lnTo>
                  <a:pt x="3463614" y="4878727"/>
                </a:lnTo>
                <a:close/>
                <a:moveTo>
                  <a:pt x="4835214" y="1542757"/>
                </a:moveTo>
                <a:lnTo>
                  <a:pt x="4835214" y="1635403"/>
                </a:lnTo>
                <a:lnTo>
                  <a:pt x="3463614" y="4327319"/>
                </a:lnTo>
                <a:lnTo>
                  <a:pt x="3463614" y="4234674"/>
                </a:lnTo>
                <a:close/>
                <a:moveTo>
                  <a:pt x="4835214" y="898704"/>
                </a:moveTo>
                <a:lnTo>
                  <a:pt x="4835214" y="991350"/>
                </a:lnTo>
                <a:lnTo>
                  <a:pt x="3463614" y="3683266"/>
                </a:lnTo>
                <a:lnTo>
                  <a:pt x="3463614" y="3590620"/>
                </a:lnTo>
                <a:close/>
                <a:moveTo>
                  <a:pt x="4835214" y="254652"/>
                </a:moveTo>
                <a:lnTo>
                  <a:pt x="4835214" y="347297"/>
                </a:lnTo>
                <a:lnTo>
                  <a:pt x="3463614" y="3039213"/>
                </a:lnTo>
                <a:lnTo>
                  <a:pt x="3463614" y="2946568"/>
                </a:lnTo>
                <a:close/>
                <a:moveTo>
                  <a:pt x="4636804" y="0"/>
                </a:moveTo>
                <a:lnTo>
                  <a:pt x="4684009" y="0"/>
                </a:lnTo>
                <a:lnTo>
                  <a:pt x="3463614" y="2395160"/>
                </a:lnTo>
                <a:lnTo>
                  <a:pt x="3463614" y="2302515"/>
                </a:lnTo>
                <a:close/>
                <a:moveTo>
                  <a:pt x="4308642" y="0"/>
                </a:moveTo>
                <a:lnTo>
                  <a:pt x="4355847" y="0"/>
                </a:lnTo>
                <a:lnTo>
                  <a:pt x="3463614" y="1751106"/>
                </a:lnTo>
                <a:lnTo>
                  <a:pt x="3463614" y="1658461"/>
                </a:lnTo>
                <a:close/>
                <a:moveTo>
                  <a:pt x="3980480" y="0"/>
                </a:moveTo>
                <a:lnTo>
                  <a:pt x="4027685" y="0"/>
                </a:lnTo>
                <a:lnTo>
                  <a:pt x="3328820" y="1371600"/>
                </a:lnTo>
                <a:lnTo>
                  <a:pt x="3281615" y="1371600"/>
                </a:lnTo>
                <a:close/>
                <a:moveTo>
                  <a:pt x="3652319" y="0"/>
                </a:moveTo>
                <a:lnTo>
                  <a:pt x="3699524" y="0"/>
                </a:lnTo>
                <a:lnTo>
                  <a:pt x="3000659" y="1371600"/>
                </a:lnTo>
                <a:lnTo>
                  <a:pt x="2953454" y="1371600"/>
                </a:lnTo>
                <a:close/>
                <a:moveTo>
                  <a:pt x="3324157" y="0"/>
                </a:moveTo>
                <a:lnTo>
                  <a:pt x="3371363" y="0"/>
                </a:lnTo>
                <a:lnTo>
                  <a:pt x="2672498" y="1371600"/>
                </a:lnTo>
                <a:lnTo>
                  <a:pt x="2625292" y="1371600"/>
                </a:lnTo>
                <a:close/>
                <a:moveTo>
                  <a:pt x="2995995" y="0"/>
                </a:moveTo>
                <a:lnTo>
                  <a:pt x="3043201" y="0"/>
                </a:lnTo>
                <a:lnTo>
                  <a:pt x="2344336" y="1371600"/>
                </a:lnTo>
                <a:lnTo>
                  <a:pt x="2297130" y="1371600"/>
                </a:lnTo>
                <a:close/>
                <a:moveTo>
                  <a:pt x="2667833" y="0"/>
                </a:moveTo>
                <a:lnTo>
                  <a:pt x="2715039" y="0"/>
                </a:lnTo>
                <a:lnTo>
                  <a:pt x="2016174" y="1371600"/>
                </a:lnTo>
                <a:lnTo>
                  <a:pt x="1968968" y="1371600"/>
                </a:lnTo>
                <a:close/>
                <a:moveTo>
                  <a:pt x="2339672" y="0"/>
                </a:moveTo>
                <a:lnTo>
                  <a:pt x="2386877" y="0"/>
                </a:lnTo>
                <a:lnTo>
                  <a:pt x="1688012" y="1371600"/>
                </a:lnTo>
                <a:lnTo>
                  <a:pt x="1640807" y="1371600"/>
                </a:lnTo>
                <a:close/>
                <a:moveTo>
                  <a:pt x="2011512" y="0"/>
                </a:moveTo>
                <a:lnTo>
                  <a:pt x="2058716" y="0"/>
                </a:lnTo>
                <a:lnTo>
                  <a:pt x="1359851" y="1371600"/>
                </a:lnTo>
                <a:lnTo>
                  <a:pt x="1312647" y="1371600"/>
                </a:lnTo>
                <a:close/>
                <a:moveTo>
                  <a:pt x="1683349" y="0"/>
                </a:moveTo>
                <a:lnTo>
                  <a:pt x="1730554" y="0"/>
                </a:lnTo>
                <a:lnTo>
                  <a:pt x="1031689" y="1371600"/>
                </a:lnTo>
                <a:lnTo>
                  <a:pt x="984484" y="1371600"/>
                </a:lnTo>
                <a:close/>
                <a:moveTo>
                  <a:pt x="1355187" y="0"/>
                </a:moveTo>
                <a:lnTo>
                  <a:pt x="1402393" y="0"/>
                </a:lnTo>
                <a:lnTo>
                  <a:pt x="703528" y="1371600"/>
                </a:lnTo>
                <a:lnTo>
                  <a:pt x="656322" y="1371600"/>
                </a:lnTo>
                <a:close/>
                <a:moveTo>
                  <a:pt x="1027026" y="0"/>
                </a:moveTo>
                <a:lnTo>
                  <a:pt x="1074231" y="0"/>
                </a:lnTo>
                <a:lnTo>
                  <a:pt x="375366" y="1371600"/>
                </a:lnTo>
                <a:lnTo>
                  <a:pt x="328161" y="1371600"/>
                </a:lnTo>
                <a:close/>
                <a:moveTo>
                  <a:pt x="698865" y="0"/>
                </a:moveTo>
                <a:lnTo>
                  <a:pt x="746070" y="0"/>
                </a:lnTo>
                <a:lnTo>
                  <a:pt x="47205" y="1371600"/>
                </a:lnTo>
                <a:lnTo>
                  <a:pt x="0" y="1371600"/>
                </a:lnTo>
                <a:close/>
              </a:path>
            </a:pathLst>
          </a:custGeom>
          <a:gradFill flip="none" rotWithShape="1">
            <a:gsLst>
              <a:gs pos="24000">
                <a:srgbClr val="00A88C"/>
              </a:gs>
              <a:gs pos="100000">
                <a:srgbClr val="05A2C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4" name="Text Placeholder 5">
            <a:extLst>
              <a:ext uri="{FF2B5EF4-FFF2-40B4-BE49-F238E27FC236}">
                <a16:creationId xmlns:a16="http://schemas.microsoft.com/office/drawing/2014/main" id="{3214DC6C-B09A-4ABF-BF7B-7D964B419213}"/>
              </a:ext>
            </a:extLst>
          </p:cNvPr>
          <p:cNvSpPr>
            <a:spLocks noGrp="1"/>
          </p:cNvSpPr>
          <p:nvPr>
            <p:ph type="body" sz="quarter" idx="10" hasCustomPrompt="1"/>
          </p:nvPr>
        </p:nvSpPr>
        <p:spPr>
          <a:xfrm>
            <a:off x="3371850" y="3879850"/>
            <a:ext cx="6067425" cy="469412"/>
          </a:xfrm>
        </p:spPr>
        <p:txBody>
          <a:bodyPr/>
          <a:lstStyle>
            <a:lvl1pPr marL="0" indent="0" algn="r">
              <a:lnSpc>
                <a:spcPct val="100000"/>
              </a:lnSpc>
              <a:spcBef>
                <a:spcPts val="0"/>
              </a:spcBef>
              <a:buNone/>
              <a:defRPr sz="2000">
                <a:solidFill>
                  <a:schemeClr val="accent2"/>
                </a:solidFill>
              </a:defRPr>
            </a:lvl1pPr>
            <a:lvl2pPr marL="0" indent="0" algn="r">
              <a:lnSpc>
                <a:spcPct val="100000"/>
              </a:lnSpc>
              <a:spcBef>
                <a:spcPts val="0"/>
              </a:spcBef>
              <a:buNone/>
              <a:defRPr sz="2000"/>
            </a:lvl2pPr>
            <a:lvl3pPr marL="0" indent="0" algn="r">
              <a:lnSpc>
                <a:spcPct val="100000"/>
              </a:lnSpc>
              <a:spcBef>
                <a:spcPts val="0"/>
              </a:spcBef>
              <a:buNone/>
              <a:defRPr sz="2000"/>
            </a:lvl3pPr>
            <a:lvl4pPr marL="0" indent="0" algn="r">
              <a:lnSpc>
                <a:spcPct val="100000"/>
              </a:lnSpc>
              <a:spcBef>
                <a:spcPts val="0"/>
              </a:spcBef>
              <a:buNone/>
              <a:defRPr sz="2000"/>
            </a:lvl4pPr>
            <a:lvl5pPr marL="0" indent="0" algn="r">
              <a:lnSpc>
                <a:spcPct val="100000"/>
              </a:lnSpc>
              <a:spcBef>
                <a:spcPts val="0"/>
              </a:spcBef>
              <a:buNone/>
              <a:defRPr sz="2000"/>
            </a:lvl5pPr>
            <a:lvl6pPr marL="0" indent="0" algn="r">
              <a:lnSpc>
                <a:spcPct val="100000"/>
              </a:lnSpc>
              <a:spcBef>
                <a:spcPts val="0"/>
              </a:spcBef>
              <a:buNone/>
              <a:defRPr sz="2000"/>
            </a:lvl6pPr>
            <a:lvl7pPr marL="0" indent="0" algn="r">
              <a:lnSpc>
                <a:spcPct val="100000"/>
              </a:lnSpc>
              <a:spcBef>
                <a:spcPts val="0"/>
              </a:spcBef>
              <a:buNone/>
              <a:defRPr sz="2000"/>
            </a:lvl7pPr>
            <a:lvl8pPr marL="0" indent="0" algn="r">
              <a:lnSpc>
                <a:spcPct val="100000"/>
              </a:lnSpc>
              <a:spcBef>
                <a:spcPts val="0"/>
              </a:spcBef>
              <a:buNone/>
              <a:defRPr sz="2000"/>
            </a:lvl8pPr>
            <a:lvl9pPr marL="0" indent="0" algn="r">
              <a:lnSpc>
                <a:spcPct val="100000"/>
              </a:lnSpc>
              <a:spcBef>
                <a:spcPts val="0"/>
              </a:spcBef>
              <a:buNone/>
              <a:defRPr sz="2000"/>
            </a:lvl9pPr>
          </a:lstStyle>
          <a:p>
            <a:pPr lvl="0"/>
            <a:r>
              <a:t>Optional text</a:t>
            </a:r>
          </a:p>
        </p:txBody>
      </p:sp>
    </p:spTree>
    <p:extLst>
      <p:ext uri="{BB962C8B-B14F-4D97-AF65-F5344CB8AC3E}">
        <p14:creationId xmlns:p14="http://schemas.microsoft.com/office/powerpoint/2010/main" val="2630941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Specialty Content Layouts (organizing slate)">
    <p:bg>
      <p:bgRef idx="1001">
        <a:schemeClr val="bg2"/>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498C98-2B65-4248-A3C7-A31F80B0CF88}"/>
              </a:ext>
            </a:extLst>
          </p:cNvPr>
          <p:cNvSpPr txBox="1"/>
          <p:nvPr/>
        </p:nvSpPr>
        <p:spPr>
          <a:xfrm>
            <a:off x="152400" y="520511"/>
            <a:ext cx="11887200" cy="5816977"/>
          </a:xfrm>
          <a:prstGeom prst="rect">
            <a:avLst/>
          </a:prstGeom>
          <a:noFill/>
        </p:spPr>
        <p:txBody>
          <a:bodyPr wrap="square" lIns="0" tIns="0" rIns="0" bIns="0" rtlCol="0">
            <a:spAutoFit/>
          </a:bodyPr>
          <a:lstStyle/>
          <a:p>
            <a:pPr algn="ctr">
              <a:lnSpc>
                <a:spcPct val="85000"/>
              </a:lnSpc>
              <a:spcBef>
                <a:spcPts val="3600"/>
              </a:spcBef>
            </a:pPr>
            <a:r>
              <a:rPr sz="12000" b="1" dirty="0"/>
              <a:t>Specialty</a:t>
            </a:r>
            <a:br>
              <a:rPr sz="12000" b="1" dirty="0"/>
            </a:br>
            <a:r>
              <a:rPr sz="12000" b="1" dirty="0"/>
              <a:t>Content</a:t>
            </a:r>
            <a:br>
              <a:rPr sz="12000" b="1" dirty="0"/>
            </a:br>
            <a:r>
              <a:rPr sz="12000" b="1" dirty="0"/>
              <a:t>Layouts</a:t>
            </a:r>
          </a:p>
          <a:p>
            <a:pPr algn="ctr">
              <a:lnSpc>
                <a:spcPct val="100000"/>
              </a:lnSpc>
              <a:spcBef>
                <a:spcPts val="0"/>
              </a:spcBef>
            </a:pPr>
            <a:r>
              <a:rPr sz="7200" b="1" dirty="0"/>
              <a:t>(agenda, quote, etc.)</a:t>
            </a:r>
            <a:endParaRPr sz="7200" dirty="0"/>
          </a:p>
        </p:txBody>
      </p:sp>
    </p:spTree>
    <p:extLst>
      <p:ext uri="{BB962C8B-B14F-4D97-AF65-F5344CB8AC3E}">
        <p14:creationId xmlns:p14="http://schemas.microsoft.com/office/powerpoint/2010/main" val="25724844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Agenda 1">
    <p:spTree>
      <p:nvGrpSpPr>
        <p:cNvPr id="1" name=""/>
        <p:cNvGrpSpPr/>
        <p:nvPr/>
      </p:nvGrpSpPr>
      <p:grpSpPr>
        <a:xfrm>
          <a:off x="0" y="0"/>
          <a:ext cx="0" cy="0"/>
          <a:chOff x="0" y="0"/>
          <a:chExt cx="0" cy="0"/>
        </a:xfrm>
      </p:grpSpPr>
      <p:sp>
        <p:nvSpPr>
          <p:cNvPr id="32" name="object 8">
            <a:extLst>
              <a:ext uri="{FF2B5EF4-FFF2-40B4-BE49-F238E27FC236}">
                <a16:creationId xmlns:a16="http://schemas.microsoft.com/office/drawing/2014/main" id="{463F9B32-4BF7-416B-8C03-C5BD22A7A0CD}"/>
              </a:ext>
            </a:extLst>
          </p:cNvPr>
          <p:cNvSpPr/>
          <p:nvPr/>
        </p:nvSpPr>
        <p:spPr>
          <a:xfrm>
            <a:off x="11073130" y="4662805"/>
            <a:ext cx="1118870" cy="2195195"/>
          </a:xfrm>
          <a:custGeom>
            <a:avLst/>
            <a:gdLst/>
            <a:ahLst/>
            <a:cxnLst/>
            <a:rect l="l" t="t" r="r" b="b"/>
            <a:pathLst>
              <a:path w="1118870" h="2195195">
                <a:moveTo>
                  <a:pt x="1118463" y="0"/>
                </a:moveTo>
                <a:lnTo>
                  <a:pt x="0" y="2195080"/>
                </a:lnTo>
                <a:lnTo>
                  <a:pt x="1118463" y="2195080"/>
                </a:lnTo>
                <a:lnTo>
                  <a:pt x="1118463" y="0"/>
                </a:lnTo>
                <a:close/>
              </a:path>
            </a:pathLst>
          </a:custGeom>
          <a:solidFill>
            <a:srgbClr val="05A2C6"/>
          </a:solidFill>
        </p:spPr>
        <p:txBody>
          <a:bodyPr wrap="square" lIns="0" tIns="0" rIns="0" bIns="0" rtlCol="0"/>
          <a:lstStyle/>
          <a:p>
            <a:endParaRPr dirty="0"/>
          </a:p>
        </p:txBody>
      </p:sp>
      <p:sp>
        <p:nvSpPr>
          <p:cNvPr id="3" name="Freeform: Shape 2">
            <a:extLst>
              <a:ext uri="{FF2B5EF4-FFF2-40B4-BE49-F238E27FC236}">
                <a16:creationId xmlns:a16="http://schemas.microsoft.com/office/drawing/2014/main" id="{3E5A7B2C-D6BF-4B9E-BB08-A8FB83646B43}"/>
              </a:ext>
            </a:extLst>
          </p:cNvPr>
          <p:cNvSpPr/>
          <p:nvPr/>
        </p:nvSpPr>
        <p:spPr>
          <a:xfrm>
            <a:off x="209789" y="0"/>
            <a:ext cx="7513540" cy="6858000"/>
          </a:xfrm>
          <a:custGeom>
            <a:avLst/>
            <a:gdLst>
              <a:gd name="connsiteX0" fmla="*/ 0 w 7513540"/>
              <a:gd name="connsiteY0" fmla="*/ 0 h 6858000"/>
              <a:gd name="connsiteX1" fmla="*/ 7513540 w 7513540"/>
              <a:gd name="connsiteY1" fmla="*/ 0 h 6858000"/>
              <a:gd name="connsiteX2" fmla="*/ 4019217 w 7513540"/>
              <a:gd name="connsiteY2" fmla="*/ 6858000 h 6858000"/>
              <a:gd name="connsiteX3" fmla="*/ 0 w 75135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13540" h="6858000">
                <a:moveTo>
                  <a:pt x="0" y="0"/>
                </a:moveTo>
                <a:lnTo>
                  <a:pt x="7513540" y="0"/>
                </a:lnTo>
                <a:lnTo>
                  <a:pt x="4019217" y="6858000"/>
                </a:lnTo>
                <a:lnTo>
                  <a:pt x="0" y="6858000"/>
                </a:lnTo>
                <a:close/>
              </a:path>
            </a:pathLst>
          </a:custGeom>
          <a:solidFill>
            <a:srgbClr val="EBEBEB"/>
          </a:solidFill>
        </p:spPr>
        <p:txBody>
          <a:bodyPr wrap="square" lIns="0" tIns="0" rIns="0" bIns="0" rtlCol="0">
            <a:noAutofit/>
          </a:bodyPr>
          <a:lstStyle/>
          <a:p>
            <a:endParaRPr dirty="0"/>
          </a:p>
        </p:txBody>
      </p:sp>
      <p:sp>
        <p:nvSpPr>
          <p:cNvPr id="4" name="Freeform: Shape 3">
            <a:extLst>
              <a:ext uri="{FF2B5EF4-FFF2-40B4-BE49-F238E27FC236}">
                <a16:creationId xmlns:a16="http://schemas.microsoft.com/office/drawing/2014/main" id="{3FD52C03-6E97-4B96-946A-0C1094A43944}"/>
              </a:ext>
            </a:extLst>
          </p:cNvPr>
          <p:cNvSpPr/>
          <p:nvPr/>
        </p:nvSpPr>
        <p:spPr>
          <a:xfrm>
            <a:off x="1" y="0"/>
            <a:ext cx="7288997" cy="6858000"/>
          </a:xfrm>
          <a:custGeom>
            <a:avLst/>
            <a:gdLst>
              <a:gd name="connsiteX0" fmla="*/ 0 w 7288997"/>
              <a:gd name="connsiteY0" fmla="*/ 0 h 6858000"/>
              <a:gd name="connsiteX1" fmla="*/ 7288997 w 7288997"/>
              <a:gd name="connsiteY1" fmla="*/ 0 h 6858000"/>
              <a:gd name="connsiteX2" fmla="*/ 3794674 w 7288997"/>
              <a:gd name="connsiteY2" fmla="*/ 6858000 h 6858000"/>
              <a:gd name="connsiteX3" fmla="*/ 0 w 728899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88997" h="6858000">
                <a:moveTo>
                  <a:pt x="0" y="0"/>
                </a:moveTo>
                <a:lnTo>
                  <a:pt x="7288997" y="0"/>
                </a:lnTo>
                <a:lnTo>
                  <a:pt x="3794674" y="6858000"/>
                </a:lnTo>
                <a:lnTo>
                  <a:pt x="0" y="6858000"/>
                </a:lnTo>
                <a:close/>
              </a:path>
            </a:pathLst>
          </a:custGeom>
          <a:gradFill flip="none" rotWithShape="1">
            <a:gsLst>
              <a:gs pos="92000">
                <a:srgbClr val="05A2C6"/>
              </a:gs>
              <a:gs pos="28000">
                <a:srgbClr val="00A88C"/>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2" name="Title 1">
            <a:extLst>
              <a:ext uri="{FF2B5EF4-FFF2-40B4-BE49-F238E27FC236}">
                <a16:creationId xmlns:a16="http://schemas.microsoft.com/office/drawing/2014/main" id="{A7D1AF72-5E7A-4B28-9BD9-32D8C64CD2C3}"/>
              </a:ext>
            </a:extLst>
          </p:cNvPr>
          <p:cNvSpPr>
            <a:spLocks noGrp="1"/>
          </p:cNvSpPr>
          <p:nvPr>
            <p:ph type="title"/>
          </p:nvPr>
        </p:nvSpPr>
        <p:spPr>
          <a:xfrm>
            <a:off x="948375" y="1752600"/>
            <a:ext cx="3448924" cy="1090165"/>
          </a:xfrm>
        </p:spPr>
        <p:txBody>
          <a:bodyPr/>
          <a:lstStyle>
            <a:lvl1pPr>
              <a:defRPr>
                <a:solidFill>
                  <a:schemeClr val="bg1"/>
                </a:solidFill>
              </a:defRPr>
            </a:lvl1pPr>
          </a:lstStyle>
          <a:p>
            <a:r>
              <a:rPr lang="en-US"/>
              <a:t>Click to edit Master title style</a:t>
            </a:r>
            <a:endParaRPr/>
          </a:p>
        </p:txBody>
      </p:sp>
      <p:sp>
        <p:nvSpPr>
          <p:cNvPr id="11" name="Text Placeholder 10">
            <a:extLst>
              <a:ext uri="{FF2B5EF4-FFF2-40B4-BE49-F238E27FC236}">
                <a16:creationId xmlns:a16="http://schemas.microsoft.com/office/drawing/2014/main" id="{D0800E8E-A517-4082-8748-95F6CDF9A6A2}"/>
              </a:ext>
            </a:extLst>
          </p:cNvPr>
          <p:cNvSpPr>
            <a:spLocks noGrp="1"/>
          </p:cNvSpPr>
          <p:nvPr>
            <p:ph type="body" sz="quarter" idx="10"/>
          </p:nvPr>
        </p:nvSpPr>
        <p:spPr>
          <a:xfrm>
            <a:off x="948375" y="3144409"/>
            <a:ext cx="3771900" cy="1450956"/>
          </a:xfrm>
        </p:spPr>
        <p:txBody>
          <a:bodyPr/>
          <a:lstStyle>
            <a:lvl1pPr marL="0" indent="0">
              <a:lnSpc>
                <a:spcPct val="130000"/>
              </a:lnSpc>
              <a:spcBef>
                <a:spcPts val="0"/>
              </a:spcBef>
              <a:buNone/>
              <a:defRPr sz="1600">
                <a:solidFill>
                  <a:schemeClr val="bg1"/>
                </a:solidFill>
              </a:defRPr>
            </a:lvl1pPr>
            <a:lvl2pPr marL="0" indent="0">
              <a:lnSpc>
                <a:spcPct val="130000"/>
              </a:lnSpc>
              <a:spcBef>
                <a:spcPts val="0"/>
              </a:spcBef>
              <a:buNone/>
              <a:defRPr sz="1600">
                <a:solidFill>
                  <a:schemeClr val="bg1"/>
                </a:solidFill>
              </a:defRPr>
            </a:lvl2pPr>
            <a:lvl3pPr marL="0" indent="0">
              <a:lnSpc>
                <a:spcPct val="130000"/>
              </a:lnSpc>
              <a:spcBef>
                <a:spcPts val="0"/>
              </a:spcBef>
              <a:buNone/>
              <a:defRPr sz="1600">
                <a:solidFill>
                  <a:schemeClr val="bg1"/>
                </a:solidFill>
              </a:defRPr>
            </a:lvl3pPr>
            <a:lvl4pPr marL="0" indent="0">
              <a:lnSpc>
                <a:spcPct val="130000"/>
              </a:lnSpc>
              <a:spcBef>
                <a:spcPts val="0"/>
              </a:spcBef>
              <a:buNone/>
              <a:defRPr sz="1600">
                <a:solidFill>
                  <a:schemeClr val="bg1"/>
                </a:solidFill>
              </a:defRPr>
            </a:lvl4pPr>
            <a:lvl5pPr marL="0" indent="0">
              <a:lnSpc>
                <a:spcPct val="130000"/>
              </a:lnSpc>
              <a:spcBef>
                <a:spcPts val="0"/>
              </a:spcBef>
              <a:buNone/>
              <a:defRPr sz="1600">
                <a:solidFill>
                  <a:schemeClr val="bg1"/>
                </a:solidFill>
              </a:defRPr>
            </a:lvl5pPr>
            <a:lvl6pPr marL="0" indent="0">
              <a:lnSpc>
                <a:spcPct val="130000"/>
              </a:lnSpc>
              <a:spcBef>
                <a:spcPts val="0"/>
              </a:spcBef>
              <a:buNone/>
              <a:defRPr sz="1600">
                <a:solidFill>
                  <a:schemeClr val="bg1"/>
                </a:solidFill>
              </a:defRPr>
            </a:lvl6pPr>
            <a:lvl7pPr marL="0" indent="0">
              <a:lnSpc>
                <a:spcPct val="130000"/>
              </a:lnSpc>
              <a:spcBef>
                <a:spcPts val="0"/>
              </a:spcBef>
              <a:buNone/>
              <a:defRPr sz="1600">
                <a:solidFill>
                  <a:schemeClr val="bg1"/>
                </a:solidFill>
              </a:defRPr>
            </a:lvl7pPr>
            <a:lvl8pPr marL="0" indent="0">
              <a:lnSpc>
                <a:spcPct val="130000"/>
              </a:lnSpc>
              <a:spcBef>
                <a:spcPts val="0"/>
              </a:spcBef>
              <a:buNone/>
              <a:defRPr sz="1600">
                <a:solidFill>
                  <a:schemeClr val="bg1"/>
                </a:solidFill>
              </a:defRPr>
            </a:lvl8pPr>
            <a:lvl9pPr marL="0" indent="0">
              <a:lnSpc>
                <a:spcPct val="130000"/>
              </a:lnSpc>
              <a:spcBef>
                <a:spcPts val="0"/>
              </a:spcBef>
              <a:buNone/>
              <a:defRPr sz="1600">
                <a:solidFill>
                  <a:schemeClr val="bg1"/>
                </a:solidFill>
              </a:defRPr>
            </a:lvl9pPr>
          </a:lstStyle>
          <a:p>
            <a:pPr lvl="0"/>
            <a:r>
              <a:rPr lang="en-US"/>
              <a:t>Click to edit Master text styles</a:t>
            </a:r>
          </a:p>
        </p:txBody>
      </p:sp>
      <p:sp>
        <p:nvSpPr>
          <p:cNvPr id="15" name="Text Placeholder 13">
            <a:extLst>
              <a:ext uri="{FF2B5EF4-FFF2-40B4-BE49-F238E27FC236}">
                <a16:creationId xmlns:a16="http://schemas.microsoft.com/office/drawing/2014/main" id="{88256F5A-0840-4D0A-9735-6C135C3D1BCB}"/>
              </a:ext>
            </a:extLst>
          </p:cNvPr>
          <p:cNvSpPr>
            <a:spLocks noGrp="1"/>
          </p:cNvSpPr>
          <p:nvPr>
            <p:ph type="body" sz="quarter" idx="12" hasCustomPrompt="1"/>
          </p:nvPr>
        </p:nvSpPr>
        <p:spPr>
          <a:xfrm>
            <a:off x="8012596" y="823038"/>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16" name="Text Placeholder 13">
            <a:extLst>
              <a:ext uri="{FF2B5EF4-FFF2-40B4-BE49-F238E27FC236}">
                <a16:creationId xmlns:a16="http://schemas.microsoft.com/office/drawing/2014/main" id="{6D05ED8F-D666-4B88-A7A1-7B7E8D824F5B}"/>
              </a:ext>
            </a:extLst>
          </p:cNvPr>
          <p:cNvSpPr>
            <a:spLocks noGrp="1"/>
          </p:cNvSpPr>
          <p:nvPr>
            <p:ph type="body" sz="quarter" idx="13"/>
          </p:nvPr>
        </p:nvSpPr>
        <p:spPr>
          <a:xfrm>
            <a:off x="8601272" y="98119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19" name="Text Placeholder 13">
            <a:extLst>
              <a:ext uri="{FF2B5EF4-FFF2-40B4-BE49-F238E27FC236}">
                <a16:creationId xmlns:a16="http://schemas.microsoft.com/office/drawing/2014/main" id="{57ACFF91-DB57-4346-A3FB-AE438EEF8E01}"/>
              </a:ext>
            </a:extLst>
          </p:cNvPr>
          <p:cNvSpPr>
            <a:spLocks noGrp="1"/>
          </p:cNvSpPr>
          <p:nvPr>
            <p:ph type="body" sz="quarter" idx="14" hasCustomPrompt="1"/>
          </p:nvPr>
        </p:nvSpPr>
        <p:spPr>
          <a:xfrm>
            <a:off x="8012596" y="191547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0" name="Text Placeholder 13">
            <a:extLst>
              <a:ext uri="{FF2B5EF4-FFF2-40B4-BE49-F238E27FC236}">
                <a16:creationId xmlns:a16="http://schemas.microsoft.com/office/drawing/2014/main" id="{E3880355-33B4-4D27-AF67-82F4EEC64CC8}"/>
              </a:ext>
            </a:extLst>
          </p:cNvPr>
          <p:cNvSpPr>
            <a:spLocks noGrp="1"/>
          </p:cNvSpPr>
          <p:nvPr>
            <p:ph type="body" sz="quarter" idx="15"/>
          </p:nvPr>
        </p:nvSpPr>
        <p:spPr>
          <a:xfrm>
            <a:off x="8601272" y="2073628"/>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2" name="Text Placeholder 13">
            <a:extLst>
              <a:ext uri="{FF2B5EF4-FFF2-40B4-BE49-F238E27FC236}">
                <a16:creationId xmlns:a16="http://schemas.microsoft.com/office/drawing/2014/main" id="{148BB727-68D1-474D-87D5-BDB11CFB6088}"/>
              </a:ext>
            </a:extLst>
          </p:cNvPr>
          <p:cNvSpPr>
            <a:spLocks noGrp="1"/>
          </p:cNvSpPr>
          <p:nvPr>
            <p:ph type="body" sz="quarter" idx="17" hasCustomPrompt="1"/>
          </p:nvPr>
        </p:nvSpPr>
        <p:spPr>
          <a:xfrm>
            <a:off x="8012596" y="3007908"/>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3" name="Text Placeholder 13">
            <a:extLst>
              <a:ext uri="{FF2B5EF4-FFF2-40B4-BE49-F238E27FC236}">
                <a16:creationId xmlns:a16="http://schemas.microsoft.com/office/drawing/2014/main" id="{1B4F6836-1963-4344-99F1-90D9AC322197}"/>
              </a:ext>
            </a:extLst>
          </p:cNvPr>
          <p:cNvSpPr>
            <a:spLocks noGrp="1"/>
          </p:cNvSpPr>
          <p:nvPr>
            <p:ph type="body" sz="quarter" idx="18"/>
          </p:nvPr>
        </p:nvSpPr>
        <p:spPr>
          <a:xfrm>
            <a:off x="8601272" y="316606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4" name="Text Placeholder 13">
            <a:extLst>
              <a:ext uri="{FF2B5EF4-FFF2-40B4-BE49-F238E27FC236}">
                <a16:creationId xmlns:a16="http://schemas.microsoft.com/office/drawing/2014/main" id="{14220391-7FA8-4230-A26B-200CEFBB154E}"/>
              </a:ext>
            </a:extLst>
          </p:cNvPr>
          <p:cNvSpPr>
            <a:spLocks noGrp="1"/>
          </p:cNvSpPr>
          <p:nvPr>
            <p:ph type="body" sz="quarter" idx="19" hasCustomPrompt="1"/>
          </p:nvPr>
        </p:nvSpPr>
        <p:spPr>
          <a:xfrm>
            <a:off x="8012596" y="410034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5" name="Text Placeholder 13">
            <a:extLst>
              <a:ext uri="{FF2B5EF4-FFF2-40B4-BE49-F238E27FC236}">
                <a16:creationId xmlns:a16="http://schemas.microsoft.com/office/drawing/2014/main" id="{F79842D0-FA80-46A5-8D28-C7DB6BF5A530}"/>
              </a:ext>
            </a:extLst>
          </p:cNvPr>
          <p:cNvSpPr>
            <a:spLocks noGrp="1"/>
          </p:cNvSpPr>
          <p:nvPr>
            <p:ph type="body" sz="quarter" idx="20"/>
          </p:nvPr>
        </p:nvSpPr>
        <p:spPr>
          <a:xfrm>
            <a:off x="8601272" y="4258498"/>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6" name="Text Placeholder 13">
            <a:extLst>
              <a:ext uri="{FF2B5EF4-FFF2-40B4-BE49-F238E27FC236}">
                <a16:creationId xmlns:a16="http://schemas.microsoft.com/office/drawing/2014/main" id="{46CEF91E-EEEE-4341-A57F-F66DECB54330}"/>
              </a:ext>
            </a:extLst>
          </p:cNvPr>
          <p:cNvSpPr>
            <a:spLocks noGrp="1"/>
          </p:cNvSpPr>
          <p:nvPr>
            <p:ph type="body" sz="quarter" idx="21" hasCustomPrompt="1"/>
          </p:nvPr>
        </p:nvSpPr>
        <p:spPr>
          <a:xfrm>
            <a:off x="8012596" y="5192779"/>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7" name="Text Placeholder 13">
            <a:extLst>
              <a:ext uri="{FF2B5EF4-FFF2-40B4-BE49-F238E27FC236}">
                <a16:creationId xmlns:a16="http://schemas.microsoft.com/office/drawing/2014/main" id="{A3C272E2-71D0-4279-8082-47B126613A2E}"/>
              </a:ext>
            </a:extLst>
          </p:cNvPr>
          <p:cNvSpPr>
            <a:spLocks noGrp="1"/>
          </p:cNvSpPr>
          <p:nvPr>
            <p:ph type="body" sz="quarter" idx="22"/>
          </p:nvPr>
        </p:nvSpPr>
        <p:spPr>
          <a:xfrm>
            <a:off x="8601272" y="5350934"/>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Tree>
    <p:extLst>
      <p:ext uri="{BB962C8B-B14F-4D97-AF65-F5344CB8AC3E}">
        <p14:creationId xmlns:p14="http://schemas.microsoft.com/office/powerpoint/2010/main" val="19444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00">
          <p15:clr>
            <a:srgbClr val="FBAE40"/>
          </p15:clr>
        </p15:guide>
        <p15:guide id="2" pos="5292">
          <p15:clr>
            <a:srgbClr val="A4A3A4"/>
          </p15:clr>
        </p15:guide>
        <p15:guide id="3" pos="5424">
          <p15:clr>
            <a:srgbClr val="A4A3A4"/>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Agenda 2">
    <p:spTree>
      <p:nvGrpSpPr>
        <p:cNvPr id="1" name=""/>
        <p:cNvGrpSpPr/>
        <p:nvPr/>
      </p:nvGrpSpPr>
      <p:grpSpPr>
        <a:xfrm>
          <a:off x="0" y="0"/>
          <a:ext cx="0" cy="0"/>
          <a:chOff x="0" y="0"/>
          <a:chExt cx="0" cy="0"/>
        </a:xfrm>
      </p:grpSpPr>
      <p:sp>
        <p:nvSpPr>
          <p:cNvPr id="13" name="object 8">
            <a:extLst>
              <a:ext uri="{FF2B5EF4-FFF2-40B4-BE49-F238E27FC236}">
                <a16:creationId xmlns:a16="http://schemas.microsoft.com/office/drawing/2014/main" id="{44EE5668-849E-4752-A91F-93A5EE2F885B}"/>
              </a:ext>
            </a:extLst>
          </p:cNvPr>
          <p:cNvSpPr/>
          <p:nvPr/>
        </p:nvSpPr>
        <p:spPr>
          <a:xfrm>
            <a:off x="11073130" y="4662805"/>
            <a:ext cx="1118870" cy="2195195"/>
          </a:xfrm>
          <a:custGeom>
            <a:avLst/>
            <a:gdLst/>
            <a:ahLst/>
            <a:cxnLst/>
            <a:rect l="l" t="t" r="r" b="b"/>
            <a:pathLst>
              <a:path w="1118870" h="2195195">
                <a:moveTo>
                  <a:pt x="1118463" y="0"/>
                </a:moveTo>
                <a:lnTo>
                  <a:pt x="0" y="2195080"/>
                </a:lnTo>
                <a:lnTo>
                  <a:pt x="1118463" y="2195080"/>
                </a:lnTo>
                <a:lnTo>
                  <a:pt x="1118463" y="0"/>
                </a:lnTo>
                <a:close/>
              </a:path>
            </a:pathLst>
          </a:custGeom>
          <a:solidFill>
            <a:srgbClr val="05A2C6"/>
          </a:solidFill>
        </p:spPr>
        <p:txBody>
          <a:bodyPr wrap="square" lIns="0" tIns="0" rIns="0" bIns="0" rtlCol="0"/>
          <a:lstStyle/>
          <a:p>
            <a:endParaRPr dirty="0"/>
          </a:p>
        </p:txBody>
      </p:sp>
      <p:sp>
        <p:nvSpPr>
          <p:cNvPr id="5" name="Freeform: Shape 4">
            <a:extLst>
              <a:ext uri="{FF2B5EF4-FFF2-40B4-BE49-F238E27FC236}">
                <a16:creationId xmlns:a16="http://schemas.microsoft.com/office/drawing/2014/main" id="{7C394794-C985-4AFC-B7E3-2D95D1F02031}"/>
              </a:ext>
            </a:extLst>
          </p:cNvPr>
          <p:cNvSpPr/>
          <p:nvPr/>
        </p:nvSpPr>
        <p:spPr>
          <a:xfrm>
            <a:off x="0" y="0"/>
            <a:ext cx="6088218" cy="6858000"/>
          </a:xfrm>
          <a:custGeom>
            <a:avLst/>
            <a:gdLst>
              <a:gd name="connsiteX0" fmla="*/ 0 w 6088218"/>
              <a:gd name="connsiteY0" fmla="*/ 0 h 6858000"/>
              <a:gd name="connsiteX1" fmla="*/ 6088218 w 6088218"/>
              <a:gd name="connsiteY1" fmla="*/ 0 h 6858000"/>
              <a:gd name="connsiteX2" fmla="*/ 2593895 w 6088218"/>
              <a:gd name="connsiteY2" fmla="*/ 6858000 h 6858000"/>
              <a:gd name="connsiteX3" fmla="*/ 0 w 60882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88218" h="6858000">
                <a:moveTo>
                  <a:pt x="0" y="0"/>
                </a:moveTo>
                <a:lnTo>
                  <a:pt x="6088218" y="0"/>
                </a:lnTo>
                <a:lnTo>
                  <a:pt x="2593895" y="6858000"/>
                </a:lnTo>
                <a:lnTo>
                  <a:pt x="0" y="6858000"/>
                </a:lnTo>
                <a:close/>
              </a:path>
            </a:pathLst>
          </a:custGeom>
          <a:solidFill>
            <a:srgbClr val="EBEBEB"/>
          </a:solidFill>
        </p:spPr>
        <p:txBody>
          <a:bodyPr wrap="square" lIns="0" tIns="0" rIns="0" bIns="0" rtlCol="0">
            <a:noAutofit/>
          </a:bodyPr>
          <a:lstStyle/>
          <a:p>
            <a:endParaRPr dirty="0"/>
          </a:p>
        </p:txBody>
      </p:sp>
      <p:sp>
        <p:nvSpPr>
          <p:cNvPr id="6" name="Freeform: Shape 5">
            <a:extLst>
              <a:ext uri="{FF2B5EF4-FFF2-40B4-BE49-F238E27FC236}">
                <a16:creationId xmlns:a16="http://schemas.microsoft.com/office/drawing/2014/main" id="{D1E6200F-185B-4EAA-81FE-7BB3EC64FD6B}"/>
              </a:ext>
            </a:extLst>
          </p:cNvPr>
          <p:cNvSpPr/>
          <p:nvPr/>
        </p:nvSpPr>
        <p:spPr>
          <a:xfrm>
            <a:off x="0" y="0"/>
            <a:ext cx="5653887" cy="6858000"/>
          </a:xfrm>
          <a:custGeom>
            <a:avLst/>
            <a:gdLst>
              <a:gd name="connsiteX0" fmla="*/ 0 w 5653887"/>
              <a:gd name="connsiteY0" fmla="*/ 0 h 6858000"/>
              <a:gd name="connsiteX1" fmla="*/ 5653887 w 5653887"/>
              <a:gd name="connsiteY1" fmla="*/ 0 h 6858000"/>
              <a:gd name="connsiteX2" fmla="*/ 2159564 w 5653887"/>
              <a:gd name="connsiteY2" fmla="*/ 6858000 h 6858000"/>
              <a:gd name="connsiteX3" fmla="*/ 0 w 56538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653887" h="6858000">
                <a:moveTo>
                  <a:pt x="0" y="0"/>
                </a:moveTo>
                <a:lnTo>
                  <a:pt x="5653887" y="0"/>
                </a:lnTo>
                <a:lnTo>
                  <a:pt x="2159564" y="6858000"/>
                </a:lnTo>
                <a:lnTo>
                  <a:pt x="0" y="6858000"/>
                </a:lnTo>
                <a:close/>
              </a:path>
            </a:pathLst>
          </a:custGeom>
          <a:gradFill flip="none" rotWithShape="1">
            <a:gsLst>
              <a:gs pos="92000">
                <a:srgbClr val="05A2C6"/>
              </a:gs>
              <a:gs pos="28000">
                <a:srgbClr val="00A88C"/>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2" name="Title 1">
            <a:extLst>
              <a:ext uri="{FF2B5EF4-FFF2-40B4-BE49-F238E27FC236}">
                <a16:creationId xmlns:a16="http://schemas.microsoft.com/office/drawing/2014/main" id="{A7D1AF72-5E7A-4B28-9BD9-32D8C64CD2C3}"/>
              </a:ext>
            </a:extLst>
          </p:cNvPr>
          <p:cNvSpPr>
            <a:spLocks noGrp="1"/>
          </p:cNvSpPr>
          <p:nvPr>
            <p:ph type="title"/>
          </p:nvPr>
        </p:nvSpPr>
        <p:spPr>
          <a:xfrm>
            <a:off x="950976" y="1752600"/>
            <a:ext cx="3021282" cy="1090165"/>
          </a:xfrm>
        </p:spPr>
        <p:txBody>
          <a:bodyPr/>
          <a:lstStyle>
            <a:lvl1pPr>
              <a:defRPr>
                <a:solidFill>
                  <a:schemeClr val="bg1"/>
                </a:solidFill>
              </a:defRPr>
            </a:lvl1pPr>
          </a:lstStyle>
          <a:p>
            <a:r>
              <a:rPr lang="en-US"/>
              <a:t>Click to edit Master title style</a:t>
            </a:r>
            <a:endParaRPr/>
          </a:p>
        </p:txBody>
      </p:sp>
      <p:sp>
        <p:nvSpPr>
          <p:cNvPr id="11" name="Text Placeholder 10">
            <a:extLst>
              <a:ext uri="{FF2B5EF4-FFF2-40B4-BE49-F238E27FC236}">
                <a16:creationId xmlns:a16="http://schemas.microsoft.com/office/drawing/2014/main" id="{D0800E8E-A517-4082-8748-95F6CDF9A6A2}"/>
              </a:ext>
            </a:extLst>
          </p:cNvPr>
          <p:cNvSpPr>
            <a:spLocks noGrp="1"/>
          </p:cNvSpPr>
          <p:nvPr>
            <p:ph type="body" sz="quarter" idx="10"/>
          </p:nvPr>
        </p:nvSpPr>
        <p:spPr>
          <a:xfrm>
            <a:off x="950976" y="3144409"/>
            <a:ext cx="2057400" cy="1275190"/>
          </a:xfrm>
        </p:spPr>
        <p:txBody>
          <a:bodyPr/>
          <a:lstStyle>
            <a:lvl1pPr marL="0" indent="0">
              <a:lnSpc>
                <a:spcPct val="130000"/>
              </a:lnSpc>
              <a:spcBef>
                <a:spcPts val="0"/>
              </a:spcBef>
              <a:buNone/>
              <a:defRPr sz="1600">
                <a:solidFill>
                  <a:schemeClr val="bg1"/>
                </a:solidFill>
              </a:defRPr>
            </a:lvl1pPr>
            <a:lvl2pPr marL="0" indent="0">
              <a:lnSpc>
                <a:spcPct val="130000"/>
              </a:lnSpc>
              <a:spcBef>
                <a:spcPts val="0"/>
              </a:spcBef>
              <a:buNone/>
              <a:defRPr sz="1600">
                <a:solidFill>
                  <a:schemeClr val="bg1"/>
                </a:solidFill>
              </a:defRPr>
            </a:lvl2pPr>
            <a:lvl3pPr marL="0" indent="0">
              <a:lnSpc>
                <a:spcPct val="130000"/>
              </a:lnSpc>
              <a:spcBef>
                <a:spcPts val="0"/>
              </a:spcBef>
              <a:buNone/>
              <a:defRPr sz="1600">
                <a:solidFill>
                  <a:schemeClr val="bg1"/>
                </a:solidFill>
              </a:defRPr>
            </a:lvl3pPr>
            <a:lvl4pPr marL="0" indent="0">
              <a:lnSpc>
                <a:spcPct val="130000"/>
              </a:lnSpc>
              <a:spcBef>
                <a:spcPts val="0"/>
              </a:spcBef>
              <a:buNone/>
              <a:defRPr sz="1600">
                <a:solidFill>
                  <a:schemeClr val="bg1"/>
                </a:solidFill>
              </a:defRPr>
            </a:lvl4pPr>
            <a:lvl5pPr marL="0" indent="0">
              <a:lnSpc>
                <a:spcPct val="130000"/>
              </a:lnSpc>
              <a:spcBef>
                <a:spcPts val="0"/>
              </a:spcBef>
              <a:buNone/>
              <a:defRPr sz="1600">
                <a:solidFill>
                  <a:schemeClr val="bg1"/>
                </a:solidFill>
              </a:defRPr>
            </a:lvl5pPr>
            <a:lvl6pPr marL="0" indent="0">
              <a:lnSpc>
                <a:spcPct val="130000"/>
              </a:lnSpc>
              <a:spcBef>
                <a:spcPts val="0"/>
              </a:spcBef>
              <a:buNone/>
              <a:defRPr sz="1600">
                <a:solidFill>
                  <a:schemeClr val="bg1"/>
                </a:solidFill>
              </a:defRPr>
            </a:lvl6pPr>
            <a:lvl7pPr marL="0" indent="0">
              <a:lnSpc>
                <a:spcPct val="130000"/>
              </a:lnSpc>
              <a:spcBef>
                <a:spcPts val="0"/>
              </a:spcBef>
              <a:buNone/>
              <a:defRPr sz="1600">
                <a:solidFill>
                  <a:schemeClr val="bg1"/>
                </a:solidFill>
              </a:defRPr>
            </a:lvl7pPr>
            <a:lvl8pPr marL="0" indent="0">
              <a:lnSpc>
                <a:spcPct val="130000"/>
              </a:lnSpc>
              <a:spcBef>
                <a:spcPts val="0"/>
              </a:spcBef>
              <a:buNone/>
              <a:defRPr sz="1600">
                <a:solidFill>
                  <a:schemeClr val="bg1"/>
                </a:solidFill>
              </a:defRPr>
            </a:lvl8pPr>
            <a:lvl9pPr marL="0" indent="0">
              <a:lnSpc>
                <a:spcPct val="130000"/>
              </a:lnSpc>
              <a:spcBef>
                <a:spcPts val="0"/>
              </a:spcBef>
              <a:buNone/>
              <a:defRPr sz="1600">
                <a:solidFill>
                  <a:schemeClr val="bg1"/>
                </a:solidFill>
              </a:defRPr>
            </a:lvl9pPr>
          </a:lstStyle>
          <a:p>
            <a:pPr lvl="0"/>
            <a:r>
              <a:rPr lang="en-US"/>
              <a:t>Click to edit Master text styles</a:t>
            </a:r>
          </a:p>
        </p:txBody>
      </p:sp>
      <p:sp>
        <p:nvSpPr>
          <p:cNvPr id="15" name="Text Placeholder 13">
            <a:extLst>
              <a:ext uri="{FF2B5EF4-FFF2-40B4-BE49-F238E27FC236}">
                <a16:creationId xmlns:a16="http://schemas.microsoft.com/office/drawing/2014/main" id="{88256F5A-0840-4D0A-9735-6C135C3D1BCB}"/>
              </a:ext>
            </a:extLst>
          </p:cNvPr>
          <p:cNvSpPr>
            <a:spLocks noGrp="1"/>
          </p:cNvSpPr>
          <p:nvPr>
            <p:ph type="body" sz="quarter" idx="12" hasCustomPrompt="1"/>
          </p:nvPr>
        </p:nvSpPr>
        <p:spPr>
          <a:xfrm>
            <a:off x="5717218" y="1577418"/>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16" name="Text Placeholder 13">
            <a:extLst>
              <a:ext uri="{FF2B5EF4-FFF2-40B4-BE49-F238E27FC236}">
                <a16:creationId xmlns:a16="http://schemas.microsoft.com/office/drawing/2014/main" id="{6D05ED8F-D666-4B88-A7A1-7B7E8D824F5B}"/>
              </a:ext>
            </a:extLst>
          </p:cNvPr>
          <p:cNvSpPr>
            <a:spLocks noGrp="1"/>
          </p:cNvSpPr>
          <p:nvPr>
            <p:ph type="body" sz="quarter" idx="13"/>
          </p:nvPr>
        </p:nvSpPr>
        <p:spPr>
          <a:xfrm>
            <a:off x="6305894" y="173557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19" name="Text Placeholder 13">
            <a:extLst>
              <a:ext uri="{FF2B5EF4-FFF2-40B4-BE49-F238E27FC236}">
                <a16:creationId xmlns:a16="http://schemas.microsoft.com/office/drawing/2014/main" id="{57ACFF91-DB57-4346-A3FB-AE438EEF8E01}"/>
              </a:ext>
            </a:extLst>
          </p:cNvPr>
          <p:cNvSpPr>
            <a:spLocks noGrp="1"/>
          </p:cNvSpPr>
          <p:nvPr>
            <p:ph type="body" sz="quarter" idx="14" hasCustomPrompt="1"/>
          </p:nvPr>
        </p:nvSpPr>
        <p:spPr>
          <a:xfrm>
            <a:off x="5717218" y="266985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2" name="Text Placeholder 13">
            <a:extLst>
              <a:ext uri="{FF2B5EF4-FFF2-40B4-BE49-F238E27FC236}">
                <a16:creationId xmlns:a16="http://schemas.microsoft.com/office/drawing/2014/main" id="{148BB727-68D1-474D-87D5-BDB11CFB6088}"/>
              </a:ext>
            </a:extLst>
          </p:cNvPr>
          <p:cNvSpPr>
            <a:spLocks noGrp="1"/>
          </p:cNvSpPr>
          <p:nvPr>
            <p:ph type="body" sz="quarter" idx="17" hasCustomPrompt="1"/>
          </p:nvPr>
        </p:nvSpPr>
        <p:spPr>
          <a:xfrm>
            <a:off x="5717218" y="3762288"/>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3" name="Text Placeholder 13">
            <a:extLst>
              <a:ext uri="{FF2B5EF4-FFF2-40B4-BE49-F238E27FC236}">
                <a16:creationId xmlns:a16="http://schemas.microsoft.com/office/drawing/2014/main" id="{1B4F6836-1963-4344-99F1-90D9AC322197}"/>
              </a:ext>
            </a:extLst>
          </p:cNvPr>
          <p:cNvSpPr>
            <a:spLocks noGrp="1"/>
          </p:cNvSpPr>
          <p:nvPr>
            <p:ph type="body" sz="quarter" idx="18"/>
          </p:nvPr>
        </p:nvSpPr>
        <p:spPr>
          <a:xfrm>
            <a:off x="6305894" y="392044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4" name="Text Placeholder 13">
            <a:extLst>
              <a:ext uri="{FF2B5EF4-FFF2-40B4-BE49-F238E27FC236}">
                <a16:creationId xmlns:a16="http://schemas.microsoft.com/office/drawing/2014/main" id="{14220391-7FA8-4230-A26B-200CEFBB154E}"/>
              </a:ext>
            </a:extLst>
          </p:cNvPr>
          <p:cNvSpPr>
            <a:spLocks noGrp="1"/>
          </p:cNvSpPr>
          <p:nvPr>
            <p:ph type="body" sz="quarter" idx="19" hasCustomPrompt="1"/>
          </p:nvPr>
        </p:nvSpPr>
        <p:spPr>
          <a:xfrm>
            <a:off x="5717218" y="485472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5" name="Text Placeholder 13">
            <a:extLst>
              <a:ext uri="{FF2B5EF4-FFF2-40B4-BE49-F238E27FC236}">
                <a16:creationId xmlns:a16="http://schemas.microsoft.com/office/drawing/2014/main" id="{F79842D0-FA80-46A5-8D28-C7DB6BF5A530}"/>
              </a:ext>
            </a:extLst>
          </p:cNvPr>
          <p:cNvSpPr>
            <a:spLocks noGrp="1"/>
          </p:cNvSpPr>
          <p:nvPr>
            <p:ph type="body" sz="quarter" idx="20"/>
          </p:nvPr>
        </p:nvSpPr>
        <p:spPr>
          <a:xfrm>
            <a:off x="6305894" y="5012878"/>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0" name="Text Placeholder 13">
            <a:extLst>
              <a:ext uri="{FF2B5EF4-FFF2-40B4-BE49-F238E27FC236}">
                <a16:creationId xmlns:a16="http://schemas.microsoft.com/office/drawing/2014/main" id="{E3880355-33B4-4D27-AF67-82F4EEC64CC8}"/>
              </a:ext>
            </a:extLst>
          </p:cNvPr>
          <p:cNvSpPr>
            <a:spLocks noGrp="1"/>
          </p:cNvSpPr>
          <p:nvPr>
            <p:ph type="body" sz="quarter" idx="15"/>
          </p:nvPr>
        </p:nvSpPr>
        <p:spPr>
          <a:xfrm>
            <a:off x="6305894" y="2828008"/>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6" name="Text Placeholder 13">
            <a:extLst>
              <a:ext uri="{FF2B5EF4-FFF2-40B4-BE49-F238E27FC236}">
                <a16:creationId xmlns:a16="http://schemas.microsoft.com/office/drawing/2014/main" id="{46CEF91E-EEEE-4341-A57F-F66DECB54330}"/>
              </a:ext>
            </a:extLst>
          </p:cNvPr>
          <p:cNvSpPr>
            <a:spLocks noGrp="1"/>
          </p:cNvSpPr>
          <p:nvPr>
            <p:ph type="body" sz="quarter" idx="21" hasCustomPrompt="1"/>
          </p:nvPr>
        </p:nvSpPr>
        <p:spPr>
          <a:xfrm>
            <a:off x="8595479" y="1577418"/>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7" name="Text Placeholder 13">
            <a:extLst>
              <a:ext uri="{FF2B5EF4-FFF2-40B4-BE49-F238E27FC236}">
                <a16:creationId xmlns:a16="http://schemas.microsoft.com/office/drawing/2014/main" id="{A3C272E2-71D0-4279-8082-47B126613A2E}"/>
              </a:ext>
            </a:extLst>
          </p:cNvPr>
          <p:cNvSpPr>
            <a:spLocks noGrp="1"/>
          </p:cNvSpPr>
          <p:nvPr>
            <p:ph type="body" sz="quarter" idx="22"/>
          </p:nvPr>
        </p:nvSpPr>
        <p:spPr>
          <a:xfrm>
            <a:off x="9184155" y="173557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34" name="Text Placeholder 13">
            <a:extLst>
              <a:ext uri="{FF2B5EF4-FFF2-40B4-BE49-F238E27FC236}">
                <a16:creationId xmlns:a16="http://schemas.microsoft.com/office/drawing/2014/main" id="{D00C3FD6-9676-40A4-90CC-19BA867D2201}"/>
              </a:ext>
            </a:extLst>
          </p:cNvPr>
          <p:cNvSpPr>
            <a:spLocks noGrp="1"/>
          </p:cNvSpPr>
          <p:nvPr>
            <p:ph type="body" sz="quarter" idx="23" hasCustomPrompt="1"/>
          </p:nvPr>
        </p:nvSpPr>
        <p:spPr>
          <a:xfrm>
            <a:off x="8582202" y="266985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35" name="Text Placeholder 13">
            <a:extLst>
              <a:ext uri="{FF2B5EF4-FFF2-40B4-BE49-F238E27FC236}">
                <a16:creationId xmlns:a16="http://schemas.microsoft.com/office/drawing/2014/main" id="{09E19707-8129-4DB3-B1A9-8ACC5FA14D1F}"/>
              </a:ext>
            </a:extLst>
          </p:cNvPr>
          <p:cNvSpPr>
            <a:spLocks noGrp="1"/>
          </p:cNvSpPr>
          <p:nvPr>
            <p:ph type="body" sz="quarter" idx="24"/>
          </p:nvPr>
        </p:nvSpPr>
        <p:spPr>
          <a:xfrm>
            <a:off x="9170878" y="2828008"/>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36" name="Text Placeholder 13">
            <a:extLst>
              <a:ext uri="{FF2B5EF4-FFF2-40B4-BE49-F238E27FC236}">
                <a16:creationId xmlns:a16="http://schemas.microsoft.com/office/drawing/2014/main" id="{617072CC-B330-445F-B959-F8F4DD752F33}"/>
              </a:ext>
            </a:extLst>
          </p:cNvPr>
          <p:cNvSpPr>
            <a:spLocks noGrp="1"/>
          </p:cNvSpPr>
          <p:nvPr>
            <p:ph type="body" sz="quarter" idx="25" hasCustomPrompt="1"/>
          </p:nvPr>
        </p:nvSpPr>
        <p:spPr>
          <a:xfrm>
            <a:off x="8582202" y="3762288"/>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37" name="Text Placeholder 13">
            <a:extLst>
              <a:ext uri="{FF2B5EF4-FFF2-40B4-BE49-F238E27FC236}">
                <a16:creationId xmlns:a16="http://schemas.microsoft.com/office/drawing/2014/main" id="{90A0186D-6CEC-4DCB-89B9-5E9017B721A8}"/>
              </a:ext>
            </a:extLst>
          </p:cNvPr>
          <p:cNvSpPr>
            <a:spLocks noGrp="1"/>
          </p:cNvSpPr>
          <p:nvPr>
            <p:ph type="body" sz="quarter" idx="26"/>
          </p:nvPr>
        </p:nvSpPr>
        <p:spPr>
          <a:xfrm>
            <a:off x="9170878" y="392044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38" name="Text Placeholder 13">
            <a:extLst>
              <a:ext uri="{FF2B5EF4-FFF2-40B4-BE49-F238E27FC236}">
                <a16:creationId xmlns:a16="http://schemas.microsoft.com/office/drawing/2014/main" id="{D92E8A59-EFDB-4947-A57F-C0B1E8026940}"/>
              </a:ext>
            </a:extLst>
          </p:cNvPr>
          <p:cNvSpPr>
            <a:spLocks noGrp="1"/>
          </p:cNvSpPr>
          <p:nvPr>
            <p:ph type="body" sz="quarter" idx="27" hasCustomPrompt="1"/>
          </p:nvPr>
        </p:nvSpPr>
        <p:spPr>
          <a:xfrm>
            <a:off x="8582202" y="485472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39" name="Text Placeholder 13">
            <a:extLst>
              <a:ext uri="{FF2B5EF4-FFF2-40B4-BE49-F238E27FC236}">
                <a16:creationId xmlns:a16="http://schemas.microsoft.com/office/drawing/2014/main" id="{E73B9993-A2C0-4E16-A8F7-3A5BB96CE0FB}"/>
              </a:ext>
            </a:extLst>
          </p:cNvPr>
          <p:cNvSpPr>
            <a:spLocks noGrp="1"/>
          </p:cNvSpPr>
          <p:nvPr>
            <p:ph type="body" sz="quarter" idx="28"/>
          </p:nvPr>
        </p:nvSpPr>
        <p:spPr>
          <a:xfrm>
            <a:off x="9170878" y="5012878"/>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Tree>
    <p:extLst>
      <p:ext uri="{BB962C8B-B14F-4D97-AF65-F5344CB8AC3E}">
        <p14:creationId xmlns:p14="http://schemas.microsoft.com/office/powerpoint/2010/main" val="245407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00">
          <p15:clr>
            <a:srgbClr val="FBAE40"/>
          </p15:clr>
        </p15:guide>
        <p15:guide id="2" pos="5664">
          <p15:clr>
            <a:srgbClr val="A4A3A4"/>
          </p15:clr>
        </p15:guide>
        <p15:guide id="3" pos="3960">
          <p15:clr>
            <a:srgbClr val="A4A3A4"/>
          </p15:clr>
        </p15:guide>
        <p15:guide id="4" pos="5784">
          <p15:clr>
            <a:srgbClr val="A4A3A4"/>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Full-Frame Image with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8050AE7-ECC0-4BD9-9D50-7417D8DD6F31}"/>
              </a:ext>
            </a:extLst>
          </p:cNvPr>
          <p:cNvSpPr>
            <a:spLocks noGrp="1"/>
          </p:cNvSpPr>
          <p:nvPr>
            <p:ph type="pic" sz="quarter" idx="10" hasCustomPrompt="1"/>
          </p:nvPr>
        </p:nvSpPr>
        <p:spPr>
          <a:xfrm>
            <a:off x="1524" y="0"/>
            <a:ext cx="12188952" cy="6858000"/>
          </a:xfrm>
          <a:solidFill>
            <a:srgbClr val="D9D9D9"/>
          </a:solidFill>
        </p:spPr>
        <p:txBody>
          <a:bodyPr lIns="6675120" rIns="0" bIns="0" anchor="ctr" anchorCtr="0"/>
          <a:lstStyle>
            <a:lvl1pPr marL="0" indent="0" algn="l">
              <a:lnSpc>
                <a:spcPct val="100000"/>
              </a:lnSpc>
              <a:spcBef>
                <a:spcPts val="0"/>
              </a:spcBef>
              <a:buNone/>
              <a:defRPr>
                <a:solidFill>
                  <a:schemeClr val="accent5"/>
                </a:solidFill>
              </a:defRPr>
            </a:lvl1pPr>
          </a:lstStyle>
          <a:p>
            <a:r>
              <a:rPr dirty="0"/>
              <a:t>Click icon to add a picture; </a:t>
            </a:r>
            <a:br>
              <a:rPr dirty="0"/>
            </a:br>
            <a:r>
              <a:rPr dirty="0"/>
              <a:t>send to back if necessary</a:t>
            </a:r>
          </a:p>
        </p:txBody>
      </p:sp>
      <p:sp>
        <p:nvSpPr>
          <p:cNvPr id="9" name="Text Placeholder 8">
            <a:extLst>
              <a:ext uri="{FF2B5EF4-FFF2-40B4-BE49-F238E27FC236}">
                <a16:creationId xmlns:a16="http://schemas.microsoft.com/office/drawing/2014/main" id="{75E81AFA-02B9-4AF4-8C41-5717D2146C04}"/>
              </a:ext>
            </a:extLst>
          </p:cNvPr>
          <p:cNvSpPr>
            <a:spLocks noGrp="1"/>
          </p:cNvSpPr>
          <p:nvPr>
            <p:ph type="body" sz="quarter" idx="11" hasCustomPrompt="1"/>
          </p:nvPr>
        </p:nvSpPr>
        <p:spPr>
          <a:xfrm>
            <a:off x="510208" y="2305050"/>
            <a:ext cx="3860800" cy="3860800"/>
          </a:xfrm>
          <a:solidFill>
            <a:srgbClr val="FFFFFF"/>
          </a:solidFill>
        </p:spPr>
        <p:txBody>
          <a:bodyPr lIns="411480" tIns="365760" rIns="411480" bIns="91440"/>
          <a:lstStyle>
            <a:lvl1pPr marL="0" indent="0">
              <a:spcBef>
                <a:spcPts val="0"/>
              </a:spcBef>
              <a:buNone/>
              <a:defRPr sz="1600" b="1" cap="all" spc="100" baseline="0">
                <a:solidFill>
                  <a:schemeClr val="tx1">
                    <a:lumMod val="50000"/>
                    <a:lumOff val="50000"/>
                  </a:schemeClr>
                </a:solidFill>
              </a:defRPr>
            </a:lvl1pPr>
            <a:lvl2pPr marL="0" indent="0">
              <a:spcBef>
                <a:spcPts val="0"/>
              </a:spcBef>
              <a:buNone/>
              <a:defRPr sz="1600" b="1" cap="all" spc="100" baseline="0">
                <a:solidFill>
                  <a:schemeClr val="tx1">
                    <a:lumMod val="50000"/>
                    <a:lumOff val="50000"/>
                  </a:schemeClr>
                </a:solidFill>
              </a:defRPr>
            </a:lvl2pPr>
            <a:lvl3pPr marL="0" indent="0">
              <a:spcBef>
                <a:spcPts val="0"/>
              </a:spcBef>
              <a:buNone/>
              <a:defRPr sz="1600" b="1" cap="all" spc="100" baseline="0">
                <a:solidFill>
                  <a:schemeClr val="tx1">
                    <a:lumMod val="50000"/>
                    <a:lumOff val="50000"/>
                  </a:schemeClr>
                </a:solidFill>
              </a:defRPr>
            </a:lvl3pPr>
            <a:lvl4pPr marL="0" indent="0">
              <a:spcBef>
                <a:spcPts val="0"/>
              </a:spcBef>
              <a:buNone/>
              <a:defRPr sz="1600" b="1" cap="all" spc="100" baseline="0">
                <a:solidFill>
                  <a:schemeClr val="tx1">
                    <a:lumMod val="50000"/>
                    <a:lumOff val="50000"/>
                  </a:schemeClr>
                </a:solidFill>
              </a:defRPr>
            </a:lvl4pPr>
            <a:lvl5pPr marL="0" indent="0">
              <a:spcBef>
                <a:spcPts val="0"/>
              </a:spcBef>
              <a:buNone/>
              <a:defRPr sz="1600" b="1" cap="all" spc="100" baseline="0">
                <a:solidFill>
                  <a:schemeClr val="tx1">
                    <a:lumMod val="50000"/>
                    <a:lumOff val="50000"/>
                  </a:schemeClr>
                </a:solidFill>
              </a:defRPr>
            </a:lvl5pPr>
            <a:lvl6pPr marL="0" indent="0">
              <a:spcBef>
                <a:spcPts val="0"/>
              </a:spcBef>
              <a:buNone/>
              <a:defRPr sz="1600" b="1" cap="all" spc="100" baseline="0">
                <a:solidFill>
                  <a:schemeClr val="tx1">
                    <a:lumMod val="50000"/>
                    <a:lumOff val="50000"/>
                  </a:schemeClr>
                </a:solidFill>
              </a:defRPr>
            </a:lvl6pPr>
            <a:lvl7pPr marL="0" indent="0">
              <a:spcBef>
                <a:spcPts val="0"/>
              </a:spcBef>
              <a:buNone/>
              <a:defRPr sz="1600" b="1" cap="all" spc="100" baseline="0">
                <a:solidFill>
                  <a:schemeClr val="tx1">
                    <a:lumMod val="50000"/>
                    <a:lumOff val="50000"/>
                  </a:schemeClr>
                </a:solidFill>
              </a:defRPr>
            </a:lvl7pPr>
            <a:lvl8pPr marL="0" indent="0">
              <a:spcBef>
                <a:spcPts val="0"/>
              </a:spcBef>
              <a:buNone/>
              <a:defRPr sz="1600" b="1" cap="all" spc="100" baseline="0">
                <a:solidFill>
                  <a:schemeClr val="tx1">
                    <a:lumMod val="50000"/>
                    <a:lumOff val="50000"/>
                  </a:schemeClr>
                </a:solidFill>
              </a:defRPr>
            </a:lvl8pPr>
            <a:lvl9pPr marL="0" indent="0">
              <a:spcBef>
                <a:spcPts val="0"/>
              </a:spcBef>
              <a:buNone/>
              <a:defRPr sz="1600" b="1" cap="all" spc="100" baseline="0">
                <a:solidFill>
                  <a:schemeClr val="tx1">
                    <a:lumMod val="50000"/>
                    <a:lumOff val="50000"/>
                  </a:schemeClr>
                </a:solidFill>
              </a:defRPr>
            </a:lvl9pPr>
          </a:lstStyle>
          <a:p>
            <a:pPr lvl="0"/>
            <a:r>
              <a:t>superheader</a:t>
            </a:r>
          </a:p>
        </p:txBody>
      </p:sp>
      <p:sp>
        <p:nvSpPr>
          <p:cNvPr id="10" name="Text Placeholder 8">
            <a:extLst>
              <a:ext uri="{FF2B5EF4-FFF2-40B4-BE49-F238E27FC236}">
                <a16:creationId xmlns:a16="http://schemas.microsoft.com/office/drawing/2014/main" id="{B63E85EB-57F2-40AC-94CE-540C22ADD9BB}"/>
              </a:ext>
            </a:extLst>
          </p:cNvPr>
          <p:cNvSpPr>
            <a:spLocks noGrp="1"/>
          </p:cNvSpPr>
          <p:nvPr>
            <p:ph type="body" sz="quarter" idx="12"/>
          </p:nvPr>
        </p:nvSpPr>
        <p:spPr>
          <a:xfrm>
            <a:off x="929308" y="3151117"/>
            <a:ext cx="3095199" cy="2703773"/>
          </a:xfrm>
        </p:spPr>
        <p:txBody>
          <a:bodyPr/>
          <a:lstStyle>
            <a:lvl1pPr marL="0" indent="0">
              <a:lnSpc>
                <a:spcPct val="100000"/>
              </a:lnSpc>
              <a:spcBef>
                <a:spcPts val="0"/>
              </a:spcBef>
              <a:buNone/>
              <a:defRPr sz="2800">
                <a:solidFill>
                  <a:schemeClr val="accent1"/>
                </a:solidFill>
              </a:defRPr>
            </a:lvl1pPr>
            <a:lvl2pPr marL="0" indent="0">
              <a:lnSpc>
                <a:spcPct val="100000"/>
              </a:lnSpc>
              <a:spcBef>
                <a:spcPts val="0"/>
              </a:spcBef>
              <a:buNone/>
              <a:defRPr sz="2800">
                <a:solidFill>
                  <a:schemeClr val="accent1"/>
                </a:solidFill>
              </a:defRPr>
            </a:lvl2pPr>
            <a:lvl3pPr marL="0" indent="0">
              <a:lnSpc>
                <a:spcPct val="100000"/>
              </a:lnSpc>
              <a:spcBef>
                <a:spcPts val="0"/>
              </a:spcBef>
              <a:buNone/>
              <a:defRPr sz="2800">
                <a:solidFill>
                  <a:schemeClr val="accent1"/>
                </a:solidFill>
              </a:defRPr>
            </a:lvl3pPr>
            <a:lvl4pPr marL="0" indent="0">
              <a:lnSpc>
                <a:spcPct val="100000"/>
              </a:lnSpc>
              <a:spcBef>
                <a:spcPts val="0"/>
              </a:spcBef>
              <a:buNone/>
              <a:defRPr sz="2800">
                <a:solidFill>
                  <a:schemeClr val="accent1"/>
                </a:solidFill>
              </a:defRPr>
            </a:lvl4pPr>
            <a:lvl5pPr marL="0" indent="0">
              <a:lnSpc>
                <a:spcPct val="100000"/>
              </a:lnSpc>
              <a:spcBef>
                <a:spcPts val="0"/>
              </a:spcBef>
              <a:buNone/>
              <a:defRPr sz="2800">
                <a:solidFill>
                  <a:schemeClr val="accent1"/>
                </a:solidFill>
              </a:defRPr>
            </a:lvl5pPr>
            <a:lvl6pPr marL="0" indent="0">
              <a:lnSpc>
                <a:spcPct val="100000"/>
              </a:lnSpc>
              <a:spcBef>
                <a:spcPts val="0"/>
              </a:spcBef>
              <a:buNone/>
              <a:defRPr sz="2800">
                <a:solidFill>
                  <a:schemeClr val="accent1"/>
                </a:solidFill>
              </a:defRPr>
            </a:lvl6pPr>
            <a:lvl7pPr marL="0" indent="0">
              <a:lnSpc>
                <a:spcPct val="100000"/>
              </a:lnSpc>
              <a:spcBef>
                <a:spcPts val="0"/>
              </a:spcBef>
              <a:buNone/>
              <a:defRPr sz="2800">
                <a:solidFill>
                  <a:schemeClr val="accent1"/>
                </a:solidFill>
              </a:defRPr>
            </a:lvl7pPr>
            <a:lvl8pPr marL="0" indent="0">
              <a:lnSpc>
                <a:spcPct val="100000"/>
              </a:lnSpc>
              <a:spcBef>
                <a:spcPts val="0"/>
              </a:spcBef>
              <a:buNone/>
              <a:defRPr sz="2800">
                <a:solidFill>
                  <a:schemeClr val="accent1"/>
                </a:solidFill>
              </a:defRPr>
            </a:lvl8pPr>
            <a:lvl9pPr marL="0" indent="0">
              <a:lnSpc>
                <a:spcPct val="100000"/>
              </a:lnSpc>
              <a:spcBef>
                <a:spcPts val="0"/>
              </a:spcBef>
              <a:buNone/>
              <a:defRPr sz="2800">
                <a:solidFill>
                  <a:schemeClr val="accent1"/>
                </a:solidFill>
              </a:defRPr>
            </a:lvl9pPr>
          </a:lstStyle>
          <a:p>
            <a:pPr lvl="0"/>
            <a:r>
              <a:rPr lang="en-US"/>
              <a:t>Click to edit Master text styles</a:t>
            </a:r>
          </a:p>
          <a:p>
            <a:pPr lvl="1"/>
            <a:r>
              <a:rPr lang="en-US"/>
              <a:t>Second level</a:t>
            </a:r>
          </a:p>
        </p:txBody>
      </p:sp>
      <p:sp>
        <p:nvSpPr>
          <p:cNvPr id="6" name="overlay Media Placeholder 9">
            <a:extLst>
              <a:ext uri="{FF2B5EF4-FFF2-40B4-BE49-F238E27FC236}">
                <a16:creationId xmlns:a16="http://schemas.microsoft.com/office/drawing/2014/main" id="{D4726E37-C351-4973-A41B-A104F72157C1}"/>
              </a:ext>
            </a:extLst>
          </p:cNvPr>
          <p:cNvSpPr>
            <a:spLocks noGrp="1"/>
          </p:cNvSpPr>
          <p:nvPr>
            <p:ph type="media" sz="quarter" idx="16" hasCustomPrompt="1"/>
          </p:nvPr>
        </p:nvSpPr>
        <p:spPr>
          <a:xfrm>
            <a:off x="-1" y="0"/>
            <a:ext cx="1118870" cy="2195195"/>
          </a:xfrm>
          <a:blipFill>
            <a:blip r:embed="rId2"/>
            <a:stretch>
              <a:fillRect/>
            </a:stretch>
          </a:blipFill>
        </p:spPr>
        <p:txBody>
          <a:bodyPr lIns="91440" tIns="91440" rIns="91440" bIns="91440" anchor="ctr" anchorCtr="0"/>
          <a:lstStyle>
            <a:lvl1pPr marL="0" indent="0" algn="l">
              <a:spcBef>
                <a:spcPts val="0"/>
              </a:spcBef>
              <a:buNone/>
              <a:defRPr sz="1400">
                <a:solidFill>
                  <a:schemeClr val="accent5"/>
                </a:solidFill>
              </a:defRPr>
            </a:lvl1pPr>
          </a:lstStyle>
          <a:p>
            <a:r>
              <a:rPr dirty="0"/>
              <a:t>This gradient should be on top of the picture. This text and the mediicon will not  appear. </a:t>
            </a:r>
          </a:p>
        </p:txBody>
      </p:sp>
    </p:spTree>
    <p:extLst>
      <p:ext uri="{BB962C8B-B14F-4D97-AF65-F5344CB8AC3E}">
        <p14:creationId xmlns:p14="http://schemas.microsoft.com/office/powerpoint/2010/main" val="47211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Title and Picture Righ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03766903-5371-44D8-BC6C-FBCDCE12D31F}"/>
              </a:ext>
            </a:extLst>
          </p:cNvPr>
          <p:cNvSpPr>
            <a:spLocks noGrp="1"/>
          </p:cNvSpPr>
          <p:nvPr>
            <p:ph type="pic" sz="quarter" idx="12" hasCustomPrompt="1"/>
          </p:nvPr>
        </p:nvSpPr>
        <p:spPr>
          <a:xfrm>
            <a:off x="4419600" y="0"/>
            <a:ext cx="7772400" cy="6857988"/>
          </a:xfrm>
          <a:solidFill>
            <a:srgbClr val="D9D9D9"/>
          </a:solidFill>
        </p:spPr>
        <p:txBody>
          <a:bodyPr lIns="0" rIns="0" bIns="2103120" anchor="ctr" anchorCtr="0"/>
          <a:lstStyle>
            <a:lvl1pPr marL="0" indent="0" algn="ctr">
              <a:lnSpc>
                <a:spcPct val="100000"/>
              </a:lnSpc>
              <a:spcBef>
                <a:spcPts val="0"/>
              </a:spcBef>
              <a:buNone/>
              <a:defRPr sz="2000">
                <a:solidFill>
                  <a:schemeClr val="accent5"/>
                </a:solidFill>
              </a:defRPr>
            </a:lvl1pPr>
          </a:lstStyle>
          <a:p>
            <a:r>
              <a:rPr dirty="0"/>
              <a:t>Click icon to add a picture; </a:t>
            </a:r>
            <a:br>
              <a:rPr dirty="0"/>
            </a:br>
            <a:r>
              <a:rPr dirty="0"/>
              <a:t>send to back if necessary</a:t>
            </a:r>
          </a:p>
        </p:txBody>
      </p:sp>
      <p:sp>
        <p:nvSpPr>
          <p:cNvPr id="12" name="object 5">
            <a:extLst>
              <a:ext uri="{FF2B5EF4-FFF2-40B4-BE49-F238E27FC236}">
                <a16:creationId xmlns:a16="http://schemas.microsoft.com/office/drawing/2014/main" id="{D99716ED-1EB0-4613-8440-B79A4C8A79E4}"/>
              </a:ext>
            </a:extLst>
          </p:cNvPr>
          <p:cNvSpPr/>
          <p:nvPr/>
        </p:nvSpPr>
        <p:spPr>
          <a:xfrm>
            <a:off x="3786514" y="5615500"/>
            <a:ext cx="633095" cy="1242695"/>
          </a:xfrm>
          <a:custGeom>
            <a:avLst/>
            <a:gdLst/>
            <a:ahLst/>
            <a:cxnLst/>
            <a:rect l="l" t="t" r="r" b="b"/>
            <a:pathLst>
              <a:path w="633095" h="1242695">
                <a:moveTo>
                  <a:pt x="633082" y="0"/>
                </a:moveTo>
                <a:lnTo>
                  <a:pt x="0" y="1242491"/>
                </a:lnTo>
                <a:lnTo>
                  <a:pt x="633082" y="1242491"/>
                </a:lnTo>
                <a:lnTo>
                  <a:pt x="633082" y="0"/>
                </a:lnTo>
                <a:close/>
              </a:path>
            </a:pathLst>
          </a:custGeom>
          <a:solidFill>
            <a:srgbClr val="000000">
              <a:alpha val="9999"/>
            </a:srgbClr>
          </a:solidFill>
        </p:spPr>
        <p:txBody>
          <a:bodyPr wrap="square" lIns="0" tIns="0" rIns="0" bIns="0" rtlCol="0"/>
          <a:lstStyle/>
          <a:p>
            <a:endParaRPr dirty="0"/>
          </a:p>
        </p:txBody>
      </p:sp>
      <p:sp>
        <p:nvSpPr>
          <p:cNvPr id="14" name="object 5">
            <a:extLst>
              <a:ext uri="{FF2B5EF4-FFF2-40B4-BE49-F238E27FC236}">
                <a16:creationId xmlns:a16="http://schemas.microsoft.com/office/drawing/2014/main" id="{CE88491E-626D-4C26-8FB5-3BC81BD3B00F}"/>
              </a:ext>
            </a:extLst>
          </p:cNvPr>
          <p:cNvSpPr/>
          <p:nvPr/>
        </p:nvSpPr>
        <p:spPr>
          <a:xfrm>
            <a:off x="0" y="0"/>
            <a:ext cx="1118870" cy="2195195"/>
          </a:xfrm>
          <a:custGeom>
            <a:avLst/>
            <a:gdLst/>
            <a:ahLst/>
            <a:cxnLst/>
            <a:rect l="l" t="t" r="r" b="b"/>
            <a:pathLst>
              <a:path w="1118870" h="2195195">
                <a:moveTo>
                  <a:pt x="1118450" y="0"/>
                </a:moveTo>
                <a:lnTo>
                  <a:pt x="0" y="0"/>
                </a:lnTo>
                <a:lnTo>
                  <a:pt x="0" y="2195093"/>
                </a:lnTo>
                <a:lnTo>
                  <a:pt x="1118450" y="0"/>
                </a:lnTo>
                <a:close/>
              </a:path>
            </a:pathLst>
          </a:custGeom>
          <a:gradFill flip="none" rotWithShape="1">
            <a:gsLst>
              <a:gs pos="0">
                <a:srgbClr val="EBEBEB">
                  <a:lumMod val="89000"/>
                </a:srgbClr>
              </a:gs>
              <a:gs pos="100000">
                <a:srgbClr val="FFFFFF"/>
              </a:gs>
            </a:gsLst>
            <a:lin ang="5400000" scaled="1"/>
            <a:tileRect/>
          </a:gradFill>
        </p:spPr>
        <p:txBody>
          <a:bodyPr wrap="square" lIns="0" tIns="0" rIns="0" bIns="0" rtlCol="0"/>
          <a:lstStyle/>
          <a:p>
            <a:endParaRPr dirty="0"/>
          </a:p>
        </p:txBody>
      </p:sp>
      <p:sp>
        <p:nvSpPr>
          <p:cNvPr id="20" name="overlay Media Placeholder 19">
            <a:extLst>
              <a:ext uri="{FF2B5EF4-FFF2-40B4-BE49-F238E27FC236}">
                <a16:creationId xmlns:a16="http://schemas.microsoft.com/office/drawing/2014/main" id="{4BD43BB0-D81B-42FA-B095-A3AF75CDE5A8}"/>
              </a:ext>
            </a:extLst>
          </p:cNvPr>
          <p:cNvSpPr>
            <a:spLocks noGrp="1"/>
          </p:cNvSpPr>
          <p:nvPr>
            <p:ph type="media" sz="quarter" idx="15" hasCustomPrompt="1"/>
          </p:nvPr>
        </p:nvSpPr>
        <p:spPr>
          <a:xfrm>
            <a:off x="4419600" y="5"/>
            <a:ext cx="2861945" cy="5615288"/>
          </a:xfrm>
          <a:blipFill>
            <a:blip r:embed="rId2"/>
            <a:stretch>
              <a:fillRect/>
            </a:stretch>
          </a:blipFill>
        </p:spPr>
        <p:txBody>
          <a:bodyPr lIns="182880" tIns="822960"/>
          <a:lstStyle>
            <a:lvl1pPr marL="0" indent="0" algn="l">
              <a:lnSpc>
                <a:spcPct val="100000"/>
              </a:lnSpc>
              <a:spcBef>
                <a:spcPts val="0"/>
              </a:spcBef>
              <a:buNone/>
              <a:defRPr sz="1600">
                <a:solidFill>
                  <a:schemeClr val="accent5"/>
                </a:solidFill>
              </a:defRPr>
            </a:lvl1pPr>
          </a:lstStyle>
          <a:p>
            <a:r>
              <a:rPr dirty="0"/>
              <a:t>This gradient should </a:t>
            </a:r>
            <a:br>
              <a:rPr dirty="0"/>
            </a:br>
            <a:r>
              <a:rPr dirty="0"/>
              <a:t>be on top of the </a:t>
            </a:r>
            <a:br>
              <a:rPr dirty="0"/>
            </a:br>
            <a:r>
              <a:rPr dirty="0"/>
              <a:t>picture. This text </a:t>
            </a:r>
            <a:br>
              <a:rPr dirty="0"/>
            </a:br>
            <a:r>
              <a:rPr dirty="0"/>
              <a:t>and the media </a:t>
            </a:r>
            <a:br>
              <a:rPr dirty="0"/>
            </a:br>
            <a:r>
              <a:rPr dirty="0"/>
              <a:t>icon will not </a:t>
            </a:r>
            <a:br>
              <a:rPr dirty="0"/>
            </a:br>
            <a:r>
              <a:rPr dirty="0"/>
              <a:t>appear.</a:t>
            </a:r>
          </a:p>
        </p:txBody>
      </p:sp>
      <p:sp>
        <p:nvSpPr>
          <p:cNvPr id="13" name="Text Placeholder 2">
            <a:extLst>
              <a:ext uri="{FF2B5EF4-FFF2-40B4-BE49-F238E27FC236}">
                <a16:creationId xmlns:a16="http://schemas.microsoft.com/office/drawing/2014/main" id="{0C5A29CE-29AE-442F-839E-E3EA0E4C8A29}"/>
              </a:ext>
            </a:extLst>
          </p:cNvPr>
          <p:cNvSpPr>
            <a:spLocks noGrp="1"/>
          </p:cNvSpPr>
          <p:nvPr>
            <p:ph type="body" sz="quarter" idx="38" hasCustomPrompt="1"/>
          </p:nvPr>
        </p:nvSpPr>
        <p:spPr>
          <a:xfrm>
            <a:off x="914400" y="1399371"/>
            <a:ext cx="2674938" cy="365125"/>
          </a:xfrm>
        </p:spPr>
        <p:txBody>
          <a:bodyPr/>
          <a:lstStyle>
            <a:lvl1pPr marL="0" indent="0">
              <a:lnSpc>
                <a:spcPct val="100000"/>
              </a:lnSpc>
              <a:spcBef>
                <a:spcPts val="0"/>
              </a:spcBef>
              <a:buNone/>
              <a:defRPr sz="2000" b="1">
                <a:solidFill>
                  <a:schemeClr val="accent2"/>
                </a:solidFill>
              </a:defRPr>
            </a:lvl1pPr>
            <a:lvl2pPr marL="0" indent="0">
              <a:lnSpc>
                <a:spcPct val="100000"/>
              </a:lnSpc>
              <a:spcBef>
                <a:spcPts val="0"/>
              </a:spcBef>
              <a:buNone/>
              <a:defRPr sz="2000" b="1">
                <a:solidFill>
                  <a:schemeClr val="tx2"/>
                </a:solidFill>
              </a:defRPr>
            </a:lvl2pPr>
            <a:lvl3pPr marL="0" indent="0">
              <a:lnSpc>
                <a:spcPct val="100000"/>
              </a:lnSpc>
              <a:spcBef>
                <a:spcPts val="0"/>
              </a:spcBef>
              <a:buNone/>
              <a:defRPr sz="2000" b="1">
                <a:solidFill>
                  <a:schemeClr val="tx2"/>
                </a:solidFill>
              </a:defRPr>
            </a:lvl3pPr>
            <a:lvl4pPr marL="0" indent="0">
              <a:lnSpc>
                <a:spcPct val="100000"/>
              </a:lnSpc>
              <a:spcBef>
                <a:spcPts val="0"/>
              </a:spcBef>
              <a:buNone/>
              <a:defRPr sz="2000" b="1">
                <a:solidFill>
                  <a:schemeClr val="tx2"/>
                </a:solidFill>
              </a:defRPr>
            </a:lvl4pPr>
            <a:lvl5pPr marL="0" indent="0">
              <a:lnSpc>
                <a:spcPct val="100000"/>
              </a:lnSpc>
              <a:spcBef>
                <a:spcPts val="0"/>
              </a:spcBef>
              <a:buNone/>
              <a:defRPr sz="2000" b="1">
                <a:solidFill>
                  <a:schemeClr val="tx2"/>
                </a:solidFill>
              </a:defRPr>
            </a:lvl5pPr>
            <a:lvl6pPr marL="0" indent="0">
              <a:lnSpc>
                <a:spcPct val="100000"/>
              </a:lnSpc>
              <a:spcBef>
                <a:spcPts val="0"/>
              </a:spcBef>
              <a:buNone/>
              <a:defRPr sz="2000" b="1">
                <a:solidFill>
                  <a:schemeClr val="tx2"/>
                </a:solidFill>
              </a:defRPr>
            </a:lvl6pPr>
            <a:lvl7pPr marL="0" indent="0">
              <a:lnSpc>
                <a:spcPct val="100000"/>
              </a:lnSpc>
              <a:spcBef>
                <a:spcPts val="0"/>
              </a:spcBef>
              <a:buNone/>
              <a:defRPr sz="2000" b="1">
                <a:solidFill>
                  <a:schemeClr val="tx2"/>
                </a:solidFill>
              </a:defRPr>
            </a:lvl7pPr>
            <a:lvl8pPr marL="0" indent="0">
              <a:lnSpc>
                <a:spcPct val="100000"/>
              </a:lnSpc>
              <a:spcBef>
                <a:spcPts val="0"/>
              </a:spcBef>
              <a:buNone/>
              <a:defRPr sz="2000" b="1">
                <a:solidFill>
                  <a:schemeClr val="tx2"/>
                </a:solidFill>
              </a:defRPr>
            </a:lvl8pPr>
            <a:lvl9pPr marL="0" indent="0">
              <a:lnSpc>
                <a:spcPct val="100000"/>
              </a:lnSpc>
              <a:spcBef>
                <a:spcPts val="0"/>
              </a:spcBef>
              <a:buNone/>
              <a:defRPr sz="2000" b="1">
                <a:solidFill>
                  <a:schemeClr val="tx2"/>
                </a:solidFill>
              </a:defRPr>
            </a:lvl9pPr>
          </a:lstStyle>
          <a:p>
            <a:pPr lvl="0"/>
            <a:r>
              <a:t>Heading</a:t>
            </a:r>
          </a:p>
        </p:txBody>
      </p:sp>
      <p:sp>
        <p:nvSpPr>
          <p:cNvPr id="15" name="Text Placeholder 25">
            <a:extLst>
              <a:ext uri="{FF2B5EF4-FFF2-40B4-BE49-F238E27FC236}">
                <a16:creationId xmlns:a16="http://schemas.microsoft.com/office/drawing/2014/main" id="{BE61D7D6-55EA-4883-81AB-3FE0C7506A39}"/>
              </a:ext>
            </a:extLst>
          </p:cNvPr>
          <p:cNvSpPr>
            <a:spLocks noGrp="1"/>
          </p:cNvSpPr>
          <p:nvPr>
            <p:ph type="body" sz="quarter" idx="40"/>
          </p:nvPr>
        </p:nvSpPr>
        <p:spPr>
          <a:xfrm>
            <a:off x="914400" y="1775609"/>
            <a:ext cx="2674938" cy="858837"/>
          </a:xfrm>
        </p:spPr>
        <p:txBody>
          <a:bodyPr/>
          <a:lstStyle>
            <a:lvl1pPr marL="0" indent="0">
              <a:spcBef>
                <a:spcPts val="1200"/>
              </a:spcBef>
              <a:buFont typeface="Arial" panose="020B0604020202020204" pitchFamily="34" charset="0"/>
              <a:buChar char="​"/>
              <a:defRPr sz="1400">
                <a:solidFill>
                  <a:schemeClr val="tx1"/>
                </a:solidFill>
              </a:defRPr>
            </a:lvl1pPr>
            <a:lvl2pPr marL="0" indent="0">
              <a:spcBef>
                <a:spcPts val="1200"/>
              </a:spcBef>
              <a:buClr>
                <a:srgbClr val="FFFFFF"/>
              </a:buClr>
              <a:buFont typeface="Arial" panose="020B0604020202020204" pitchFamily="34" charset="0"/>
              <a:buChar char="​"/>
              <a:defRPr sz="1400">
                <a:solidFill>
                  <a:schemeClr val="tx1"/>
                </a:solidFill>
              </a:defRPr>
            </a:lvl2pPr>
            <a:lvl3pPr marL="0" indent="0">
              <a:spcBef>
                <a:spcPts val="1200"/>
              </a:spcBef>
              <a:buClr>
                <a:srgbClr val="FFFFFF"/>
              </a:buClr>
              <a:buFont typeface="Arial" panose="020B0604020202020204" pitchFamily="34" charset="0"/>
              <a:buChar char="​"/>
              <a:defRPr sz="1400">
                <a:solidFill>
                  <a:schemeClr val="tx1"/>
                </a:solidFill>
              </a:defRPr>
            </a:lvl3pPr>
            <a:lvl4pPr marL="0" indent="0">
              <a:spcBef>
                <a:spcPts val="1200"/>
              </a:spcBef>
              <a:buClr>
                <a:srgbClr val="FFFFFF"/>
              </a:buClr>
              <a:buFont typeface="Arial" panose="020B0604020202020204" pitchFamily="34" charset="0"/>
              <a:buChar char="​"/>
              <a:defRPr sz="1400">
                <a:solidFill>
                  <a:schemeClr val="tx1"/>
                </a:solidFill>
              </a:defRPr>
            </a:lvl4pPr>
            <a:lvl5pPr marL="0" indent="0">
              <a:spcBef>
                <a:spcPts val="1200"/>
              </a:spcBef>
              <a:buClr>
                <a:srgbClr val="FFFFFF"/>
              </a:buClr>
              <a:buFont typeface="Arial" panose="020B0604020202020204" pitchFamily="34" charset="0"/>
              <a:buChar char="​"/>
              <a:defRPr sz="1400">
                <a:solidFill>
                  <a:schemeClr val="tx1"/>
                </a:solidFill>
              </a:defRPr>
            </a:lvl5pPr>
            <a:lvl6pPr marL="0" indent="0">
              <a:spcBef>
                <a:spcPts val="1200"/>
              </a:spcBef>
              <a:buClr>
                <a:srgbClr val="FFFFFF"/>
              </a:buClr>
              <a:buFont typeface="Arial" panose="020B0604020202020204" pitchFamily="34" charset="0"/>
              <a:buChar char="​"/>
              <a:defRPr sz="1400">
                <a:solidFill>
                  <a:schemeClr val="tx1"/>
                </a:solidFill>
              </a:defRPr>
            </a:lvl6pPr>
            <a:lvl7pPr marL="0" indent="0">
              <a:spcBef>
                <a:spcPts val="1200"/>
              </a:spcBef>
              <a:buClr>
                <a:srgbClr val="FFFFFF"/>
              </a:buClr>
              <a:buFont typeface="Arial" panose="020B0604020202020204" pitchFamily="34" charset="0"/>
              <a:buChar char="​"/>
              <a:defRPr sz="1400">
                <a:solidFill>
                  <a:schemeClr val="tx1"/>
                </a:solidFill>
              </a:defRPr>
            </a:lvl7pPr>
            <a:lvl8pPr marL="0" indent="0">
              <a:spcBef>
                <a:spcPts val="1200"/>
              </a:spcBef>
              <a:buClr>
                <a:srgbClr val="FFFFFF"/>
              </a:buClr>
              <a:buFont typeface="Arial" panose="020B0604020202020204" pitchFamily="34" charset="0"/>
              <a:buChar char="​"/>
              <a:defRPr sz="1400">
                <a:solidFill>
                  <a:schemeClr val="tx1"/>
                </a:solidFill>
              </a:defRPr>
            </a:lvl8pPr>
            <a:lvl9pPr marL="0" indent="0">
              <a:spcBef>
                <a:spcPts val="1200"/>
              </a:spcBef>
              <a:buClr>
                <a:srgbClr val="FFFFFF"/>
              </a:buClr>
              <a:buFont typeface="Arial" panose="020B0604020202020204" pitchFamily="34" charset="0"/>
              <a:buChar char="​"/>
              <a:defRPr sz="1400">
                <a:solidFill>
                  <a:schemeClr val="tx1"/>
                </a:solidFill>
              </a:defRPr>
            </a:lvl9pPr>
          </a:lstStyle>
          <a:p>
            <a:pPr lvl="0"/>
            <a:r>
              <a:rPr lang="en-US"/>
              <a:t>Click to edit Master text styles</a:t>
            </a:r>
          </a:p>
          <a:p>
            <a:pPr lvl="1"/>
            <a:r>
              <a:rPr lang="en-US"/>
              <a:t>Second level</a:t>
            </a:r>
          </a:p>
        </p:txBody>
      </p:sp>
      <p:sp>
        <p:nvSpPr>
          <p:cNvPr id="16" name="Text Placeholder 2">
            <a:extLst>
              <a:ext uri="{FF2B5EF4-FFF2-40B4-BE49-F238E27FC236}">
                <a16:creationId xmlns:a16="http://schemas.microsoft.com/office/drawing/2014/main" id="{52918F52-A169-4BB9-83A5-E8C5159C83B7}"/>
              </a:ext>
            </a:extLst>
          </p:cNvPr>
          <p:cNvSpPr>
            <a:spLocks noGrp="1"/>
          </p:cNvSpPr>
          <p:nvPr>
            <p:ph type="body" sz="quarter" idx="41" hasCustomPrompt="1"/>
          </p:nvPr>
        </p:nvSpPr>
        <p:spPr>
          <a:xfrm>
            <a:off x="914400" y="2857500"/>
            <a:ext cx="2674938" cy="366713"/>
          </a:xfrm>
        </p:spPr>
        <p:txBody>
          <a:bodyPr/>
          <a:lstStyle>
            <a:lvl1pPr marL="0" indent="0">
              <a:lnSpc>
                <a:spcPct val="100000"/>
              </a:lnSpc>
              <a:spcBef>
                <a:spcPts val="0"/>
              </a:spcBef>
              <a:buNone/>
              <a:defRPr sz="2000" b="1">
                <a:solidFill>
                  <a:schemeClr val="accent2"/>
                </a:solidFill>
              </a:defRPr>
            </a:lvl1pPr>
            <a:lvl2pPr marL="0" indent="0">
              <a:lnSpc>
                <a:spcPct val="100000"/>
              </a:lnSpc>
              <a:spcBef>
                <a:spcPts val="0"/>
              </a:spcBef>
              <a:buNone/>
              <a:defRPr sz="2000" b="1">
                <a:solidFill>
                  <a:schemeClr val="tx2"/>
                </a:solidFill>
              </a:defRPr>
            </a:lvl2pPr>
            <a:lvl3pPr marL="0" indent="0">
              <a:lnSpc>
                <a:spcPct val="100000"/>
              </a:lnSpc>
              <a:spcBef>
                <a:spcPts val="0"/>
              </a:spcBef>
              <a:buNone/>
              <a:defRPr sz="2000" b="1">
                <a:solidFill>
                  <a:schemeClr val="tx2"/>
                </a:solidFill>
              </a:defRPr>
            </a:lvl3pPr>
            <a:lvl4pPr marL="0" indent="0">
              <a:lnSpc>
                <a:spcPct val="100000"/>
              </a:lnSpc>
              <a:spcBef>
                <a:spcPts val="0"/>
              </a:spcBef>
              <a:buNone/>
              <a:defRPr sz="2000" b="1">
                <a:solidFill>
                  <a:schemeClr val="tx2"/>
                </a:solidFill>
              </a:defRPr>
            </a:lvl4pPr>
            <a:lvl5pPr marL="0" indent="0">
              <a:lnSpc>
                <a:spcPct val="100000"/>
              </a:lnSpc>
              <a:spcBef>
                <a:spcPts val="0"/>
              </a:spcBef>
              <a:buNone/>
              <a:defRPr sz="2000" b="1">
                <a:solidFill>
                  <a:schemeClr val="tx2"/>
                </a:solidFill>
              </a:defRPr>
            </a:lvl5pPr>
            <a:lvl6pPr marL="0" indent="0">
              <a:lnSpc>
                <a:spcPct val="100000"/>
              </a:lnSpc>
              <a:spcBef>
                <a:spcPts val="0"/>
              </a:spcBef>
              <a:buNone/>
              <a:defRPr sz="2000" b="1">
                <a:solidFill>
                  <a:schemeClr val="tx2"/>
                </a:solidFill>
              </a:defRPr>
            </a:lvl6pPr>
            <a:lvl7pPr marL="0" indent="0">
              <a:lnSpc>
                <a:spcPct val="100000"/>
              </a:lnSpc>
              <a:spcBef>
                <a:spcPts val="0"/>
              </a:spcBef>
              <a:buNone/>
              <a:defRPr sz="2000" b="1">
                <a:solidFill>
                  <a:schemeClr val="tx2"/>
                </a:solidFill>
              </a:defRPr>
            </a:lvl7pPr>
            <a:lvl8pPr marL="0" indent="0">
              <a:lnSpc>
                <a:spcPct val="100000"/>
              </a:lnSpc>
              <a:spcBef>
                <a:spcPts val="0"/>
              </a:spcBef>
              <a:buNone/>
              <a:defRPr sz="2000" b="1">
                <a:solidFill>
                  <a:schemeClr val="tx2"/>
                </a:solidFill>
              </a:defRPr>
            </a:lvl8pPr>
            <a:lvl9pPr marL="0" indent="0">
              <a:lnSpc>
                <a:spcPct val="100000"/>
              </a:lnSpc>
              <a:spcBef>
                <a:spcPts val="0"/>
              </a:spcBef>
              <a:buNone/>
              <a:defRPr sz="2000" b="1">
                <a:solidFill>
                  <a:schemeClr val="tx2"/>
                </a:solidFill>
              </a:defRPr>
            </a:lvl9pPr>
          </a:lstStyle>
          <a:p>
            <a:pPr lvl="0"/>
            <a:r>
              <a:t>Heading</a:t>
            </a:r>
          </a:p>
        </p:txBody>
      </p:sp>
      <p:sp>
        <p:nvSpPr>
          <p:cNvPr id="17" name="Text Placeholder 25">
            <a:extLst>
              <a:ext uri="{FF2B5EF4-FFF2-40B4-BE49-F238E27FC236}">
                <a16:creationId xmlns:a16="http://schemas.microsoft.com/office/drawing/2014/main" id="{DE1CAC78-4CB9-4EE2-B112-049510FD66F7}"/>
              </a:ext>
            </a:extLst>
          </p:cNvPr>
          <p:cNvSpPr>
            <a:spLocks noGrp="1"/>
          </p:cNvSpPr>
          <p:nvPr>
            <p:ph type="body" sz="quarter" idx="42"/>
          </p:nvPr>
        </p:nvSpPr>
        <p:spPr>
          <a:xfrm>
            <a:off x="914400" y="3235325"/>
            <a:ext cx="2674938" cy="858838"/>
          </a:xfrm>
        </p:spPr>
        <p:txBody>
          <a:bodyPr/>
          <a:lstStyle>
            <a:lvl1pPr marL="0" indent="0">
              <a:spcBef>
                <a:spcPts val="1200"/>
              </a:spcBef>
              <a:buFont typeface="Arial" panose="020B0604020202020204" pitchFamily="34" charset="0"/>
              <a:buChar char="​"/>
              <a:defRPr sz="1400">
                <a:solidFill>
                  <a:schemeClr val="tx1"/>
                </a:solidFill>
              </a:defRPr>
            </a:lvl1pPr>
            <a:lvl2pPr marL="0" indent="0">
              <a:spcBef>
                <a:spcPts val="1200"/>
              </a:spcBef>
              <a:buClr>
                <a:srgbClr val="FFFFFF"/>
              </a:buClr>
              <a:buFont typeface="Arial" panose="020B0604020202020204" pitchFamily="34" charset="0"/>
              <a:buChar char="​"/>
              <a:defRPr sz="1400">
                <a:solidFill>
                  <a:schemeClr val="tx1"/>
                </a:solidFill>
              </a:defRPr>
            </a:lvl2pPr>
            <a:lvl3pPr marL="0" indent="0">
              <a:spcBef>
                <a:spcPts val="1200"/>
              </a:spcBef>
              <a:buClr>
                <a:srgbClr val="FFFFFF"/>
              </a:buClr>
              <a:buFont typeface="Arial" panose="020B0604020202020204" pitchFamily="34" charset="0"/>
              <a:buChar char="​"/>
              <a:defRPr sz="1400">
                <a:solidFill>
                  <a:schemeClr val="tx1"/>
                </a:solidFill>
              </a:defRPr>
            </a:lvl3pPr>
            <a:lvl4pPr marL="0" indent="0">
              <a:spcBef>
                <a:spcPts val="1200"/>
              </a:spcBef>
              <a:buClr>
                <a:srgbClr val="FFFFFF"/>
              </a:buClr>
              <a:buFont typeface="Arial" panose="020B0604020202020204" pitchFamily="34" charset="0"/>
              <a:buChar char="​"/>
              <a:defRPr sz="1400">
                <a:solidFill>
                  <a:schemeClr val="tx1"/>
                </a:solidFill>
              </a:defRPr>
            </a:lvl4pPr>
            <a:lvl5pPr marL="0" indent="0">
              <a:spcBef>
                <a:spcPts val="1200"/>
              </a:spcBef>
              <a:buClr>
                <a:srgbClr val="FFFFFF"/>
              </a:buClr>
              <a:buFont typeface="Arial" panose="020B0604020202020204" pitchFamily="34" charset="0"/>
              <a:buChar char="​"/>
              <a:defRPr sz="1400">
                <a:solidFill>
                  <a:schemeClr val="tx1"/>
                </a:solidFill>
              </a:defRPr>
            </a:lvl5pPr>
            <a:lvl6pPr marL="0" indent="0">
              <a:spcBef>
                <a:spcPts val="1200"/>
              </a:spcBef>
              <a:buClr>
                <a:srgbClr val="FFFFFF"/>
              </a:buClr>
              <a:buFont typeface="Arial" panose="020B0604020202020204" pitchFamily="34" charset="0"/>
              <a:buChar char="​"/>
              <a:defRPr sz="1400">
                <a:solidFill>
                  <a:schemeClr val="tx1"/>
                </a:solidFill>
              </a:defRPr>
            </a:lvl6pPr>
            <a:lvl7pPr marL="0" indent="0">
              <a:spcBef>
                <a:spcPts val="1200"/>
              </a:spcBef>
              <a:buClr>
                <a:srgbClr val="FFFFFF"/>
              </a:buClr>
              <a:buFont typeface="Arial" panose="020B0604020202020204" pitchFamily="34" charset="0"/>
              <a:buChar char="​"/>
              <a:defRPr sz="1400">
                <a:solidFill>
                  <a:schemeClr val="tx1"/>
                </a:solidFill>
              </a:defRPr>
            </a:lvl7pPr>
            <a:lvl8pPr marL="0" indent="0">
              <a:spcBef>
                <a:spcPts val="1200"/>
              </a:spcBef>
              <a:buClr>
                <a:srgbClr val="FFFFFF"/>
              </a:buClr>
              <a:buFont typeface="Arial" panose="020B0604020202020204" pitchFamily="34" charset="0"/>
              <a:buChar char="​"/>
              <a:defRPr sz="1400">
                <a:solidFill>
                  <a:schemeClr val="tx1"/>
                </a:solidFill>
              </a:defRPr>
            </a:lvl8pPr>
            <a:lvl9pPr marL="0" indent="0">
              <a:spcBef>
                <a:spcPts val="1200"/>
              </a:spcBef>
              <a:buClr>
                <a:srgbClr val="FFFFFF"/>
              </a:buClr>
              <a:buFont typeface="Arial" panose="020B0604020202020204" pitchFamily="34" charset="0"/>
              <a:buChar char="​"/>
              <a:defRPr sz="1400">
                <a:solidFill>
                  <a:schemeClr val="tx1"/>
                </a:solidFill>
              </a:defRPr>
            </a:lvl9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A91A2D50-DA76-4E23-9D5D-433D3FDCB87F}"/>
              </a:ext>
            </a:extLst>
          </p:cNvPr>
          <p:cNvSpPr>
            <a:spLocks noGrp="1"/>
          </p:cNvSpPr>
          <p:nvPr>
            <p:ph type="body" sz="quarter" idx="43" hasCustomPrompt="1"/>
          </p:nvPr>
        </p:nvSpPr>
        <p:spPr>
          <a:xfrm>
            <a:off x="914400" y="4221967"/>
            <a:ext cx="2674938" cy="366712"/>
          </a:xfrm>
        </p:spPr>
        <p:txBody>
          <a:bodyPr/>
          <a:lstStyle>
            <a:lvl1pPr marL="0" indent="0">
              <a:lnSpc>
                <a:spcPct val="100000"/>
              </a:lnSpc>
              <a:spcBef>
                <a:spcPts val="0"/>
              </a:spcBef>
              <a:buNone/>
              <a:defRPr sz="2000" b="1">
                <a:solidFill>
                  <a:schemeClr val="accent2"/>
                </a:solidFill>
              </a:defRPr>
            </a:lvl1pPr>
            <a:lvl2pPr marL="0" indent="0">
              <a:lnSpc>
                <a:spcPct val="100000"/>
              </a:lnSpc>
              <a:spcBef>
                <a:spcPts val="0"/>
              </a:spcBef>
              <a:buNone/>
              <a:defRPr sz="2000" b="1">
                <a:solidFill>
                  <a:schemeClr val="tx2"/>
                </a:solidFill>
              </a:defRPr>
            </a:lvl2pPr>
            <a:lvl3pPr marL="0" indent="0">
              <a:lnSpc>
                <a:spcPct val="100000"/>
              </a:lnSpc>
              <a:spcBef>
                <a:spcPts val="0"/>
              </a:spcBef>
              <a:buNone/>
              <a:defRPr sz="2000" b="1">
                <a:solidFill>
                  <a:schemeClr val="tx2"/>
                </a:solidFill>
              </a:defRPr>
            </a:lvl3pPr>
            <a:lvl4pPr marL="0" indent="0">
              <a:lnSpc>
                <a:spcPct val="100000"/>
              </a:lnSpc>
              <a:spcBef>
                <a:spcPts val="0"/>
              </a:spcBef>
              <a:buNone/>
              <a:defRPr sz="2000" b="1">
                <a:solidFill>
                  <a:schemeClr val="tx2"/>
                </a:solidFill>
              </a:defRPr>
            </a:lvl4pPr>
            <a:lvl5pPr marL="0" indent="0">
              <a:lnSpc>
                <a:spcPct val="100000"/>
              </a:lnSpc>
              <a:spcBef>
                <a:spcPts val="0"/>
              </a:spcBef>
              <a:buNone/>
              <a:defRPr sz="2000" b="1">
                <a:solidFill>
                  <a:schemeClr val="tx2"/>
                </a:solidFill>
              </a:defRPr>
            </a:lvl5pPr>
            <a:lvl6pPr marL="0" indent="0">
              <a:lnSpc>
                <a:spcPct val="100000"/>
              </a:lnSpc>
              <a:spcBef>
                <a:spcPts val="0"/>
              </a:spcBef>
              <a:buNone/>
              <a:defRPr sz="2000" b="1">
                <a:solidFill>
                  <a:schemeClr val="tx2"/>
                </a:solidFill>
              </a:defRPr>
            </a:lvl6pPr>
            <a:lvl7pPr marL="0" indent="0">
              <a:lnSpc>
                <a:spcPct val="100000"/>
              </a:lnSpc>
              <a:spcBef>
                <a:spcPts val="0"/>
              </a:spcBef>
              <a:buNone/>
              <a:defRPr sz="2000" b="1">
                <a:solidFill>
                  <a:schemeClr val="tx2"/>
                </a:solidFill>
              </a:defRPr>
            </a:lvl7pPr>
            <a:lvl8pPr marL="0" indent="0">
              <a:lnSpc>
                <a:spcPct val="100000"/>
              </a:lnSpc>
              <a:spcBef>
                <a:spcPts val="0"/>
              </a:spcBef>
              <a:buNone/>
              <a:defRPr sz="2000" b="1">
                <a:solidFill>
                  <a:schemeClr val="tx2"/>
                </a:solidFill>
              </a:defRPr>
            </a:lvl8pPr>
            <a:lvl9pPr marL="0" indent="0">
              <a:lnSpc>
                <a:spcPct val="100000"/>
              </a:lnSpc>
              <a:spcBef>
                <a:spcPts val="0"/>
              </a:spcBef>
              <a:buNone/>
              <a:defRPr sz="2000" b="1">
                <a:solidFill>
                  <a:schemeClr val="tx2"/>
                </a:solidFill>
              </a:defRPr>
            </a:lvl9pPr>
          </a:lstStyle>
          <a:p>
            <a:pPr lvl="0"/>
            <a:r>
              <a:t>Heading</a:t>
            </a:r>
          </a:p>
        </p:txBody>
      </p:sp>
      <p:sp>
        <p:nvSpPr>
          <p:cNvPr id="19" name="Text Placeholder 25">
            <a:extLst>
              <a:ext uri="{FF2B5EF4-FFF2-40B4-BE49-F238E27FC236}">
                <a16:creationId xmlns:a16="http://schemas.microsoft.com/office/drawing/2014/main" id="{BA2C127E-2141-4E8D-81C0-CA981EE0E896}"/>
              </a:ext>
            </a:extLst>
          </p:cNvPr>
          <p:cNvSpPr>
            <a:spLocks noGrp="1"/>
          </p:cNvSpPr>
          <p:nvPr>
            <p:ph type="body" sz="quarter" idx="44"/>
          </p:nvPr>
        </p:nvSpPr>
        <p:spPr>
          <a:xfrm>
            <a:off x="914400" y="4599971"/>
            <a:ext cx="2674553" cy="858658"/>
          </a:xfrm>
        </p:spPr>
        <p:txBody>
          <a:bodyPr/>
          <a:lstStyle>
            <a:lvl1pPr marL="0" indent="0">
              <a:spcBef>
                <a:spcPts val="1200"/>
              </a:spcBef>
              <a:buFont typeface="Arial" panose="020B0604020202020204" pitchFamily="34" charset="0"/>
              <a:buChar char="​"/>
              <a:defRPr sz="1400">
                <a:solidFill>
                  <a:schemeClr val="tx1"/>
                </a:solidFill>
              </a:defRPr>
            </a:lvl1pPr>
            <a:lvl2pPr marL="0" indent="0">
              <a:spcBef>
                <a:spcPts val="1200"/>
              </a:spcBef>
              <a:buClr>
                <a:srgbClr val="FFFFFF"/>
              </a:buClr>
              <a:buFont typeface="Arial" panose="020B0604020202020204" pitchFamily="34" charset="0"/>
              <a:buChar char="​"/>
              <a:defRPr sz="1400">
                <a:solidFill>
                  <a:schemeClr val="tx1"/>
                </a:solidFill>
              </a:defRPr>
            </a:lvl2pPr>
            <a:lvl3pPr marL="0" indent="0">
              <a:spcBef>
                <a:spcPts val="1200"/>
              </a:spcBef>
              <a:buClr>
                <a:srgbClr val="FFFFFF"/>
              </a:buClr>
              <a:buFont typeface="Arial" panose="020B0604020202020204" pitchFamily="34" charset="0"/>
              <a:buChar char="​"/>
              <a:defRPr sz="1400">
                <a:solidFill>
                  <a:schemeClr val="tx1"/>
                </a:solidFill>
              </a:defRPr>
            </a:lvl3pPr>
            <a:lvl4pPr marL="0" indent="0">
              <a:spcBef>
                <a:spcPts val="1200"/>
              </a:spcBef>
              <a:buClr>
                <a:srgbClr val="FFFFFF"/>
              </a:buClr>
              <a:buFont typeface="Arial" panose="020B0604020202020204" pitchFamily="34" charset="0"/>
              <a:buChar char="​"/>
              <a:defRPr sz="1400">
                <a:solidFill>
                  <a:schemeClr val="tx1"/>
                </a:solidFill>
              </a:defRPr>
            </a:lvl4pPr>
            <a:lvl5pPr marL="0" indent="0">
              <a:spcBef>
                <a:spcPts val="1200"/>
              </a:spcBef>
              <a:buClr>
                <a:srgbClr val="FFFFFF"/>
              </a:buClr>
              <a:buFont typeface="Arial" panose="020B0604020202020204" pitchFamily="34" charset="0"/>
              <a:buChar char="​"/>
              <a:defRPr sz="1400">
                <a:solidFill>
                  <a:schemeClr val="tx1"/>
                </a:solidFill>
              </a:defRPr>
            </a:lvl5pPr>
            <a:lvl6pPr marL="0" indent="0">
              <a:spcBef>
                <a:spcPts val="1200"/>
              </a:spcBef>
              <a:buClr>
                <a:srgbClr val="FFFFFF"/>
              </a:buClr>
              <a:buFont typeface="Arial" panose="020B0604020202020204" pitchFamily="34" charset="0"/>
              <a:buChar char="​"/>
              <a:defRPr sz="1400">
                <a:solidFill>
                  <a:schemeClr val="tx1"/>
                </a:solidFill>
              </a:defRPr>
            </a:lvl6pPr>
            <a:lvl7pPr marL="0" indent="0">
              <a:spcBef>
                <a:spcPts val="1200"/>
              </a:spcBef>
              <a:buClr>
                <a:srgbClr val="FFFFFF"/>
              </a:buClr>
              <a:buFont typeface="Arial" panose="020B0604020202020204" pitchFamily="34" charset="0"/>
              <a:buChar char="​"/>
              <a:defRPr sz="1400">
                <a:solidFill>
                  <a:schemeClr val="tx1"/>
                </a:solidFill>
              </a:defRPr>
            </a:lvl7pPr>
            <a:lvl8pPr marL="0" indent="0">
              <a:spcBef>
                <a:spcPts val="1200"/>
              </a:spcBef>
              <a:buClr>
                <a:srgbClr val="FFFFFF"/>
              </a:buClr>
              <a:buFont typeface="Arial" panose="020B0604020202020204" pitchFamily="34" charset="0"/>
              <a:buChar char="​"/>
              <a:defRPr sz="1400">
                <a:solidFill>
                  <a:schemeClr val="tx1"/>
                </a:solidFill>
              </a:defRPr>
            </a:lvl8pPr>
            <a:lvl9pPr marL="0" indent="0">
              <a:spcBef>
                <a:spcPts val="1200"/>
              </a:spcBef>
              <a:buClr>
                <a:srgbClr val="FFFFFF"/>
              </a:buClr>
              <a:buFont typeface="Arial" panose="020B0604020202020204" pitchFamily="34" charset="0"/>
              <a:buChar char="​"/>
              <a:defRPr sz="1400">
                <a:solidFill>
                  <a:schemeClr val="tx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1307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Title and Content Right">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D1A737-E4A3-4C9E-9A7E-F3F00AFAE67F}"/>
              </a:ext>
            </a:extLst>
          </p:cNvPr>
          <p:cNvSpPr/>
          <p:nvPr/>
        </p:nvSpPr>
        <p:spPr>
          <a:xfrm>
            <a:off x="0" y="0"/>
            <a:ext cx="441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dirty="0"/>
          </a:p>
        </p:txBody>
      </p:sp>
      <p:sp>
        <p:nvSpPr>
          <p:cNvPr id="14" name="object 5">
            <a:extLst>
              <a:ext uri="{FF2B5EF4-FFF2-40B4-BE49-F238E27FC236}">
                <a16:creationId xmlns:a16="http://schemas.microsoft.com/office/drawing/2014/main" id="{CE88491E-626D-4C26-8FB5-3BC81BD3B00F}"/>
              </a:ext>
            </a:extLst>
          </p:cNvPr>
          <p:cNvSpPr/>
          <p:nvPr/>
        </p:nvSpPr>
        <p:spPr>
          <a:xfrm>
            <a:off x="0" y="0"/>
            <a:ext cx="1118870" cy="2195195"/>
          </a:xfrm>
          <a:custGeom>
            <a:avLst/>
            <a:gdLst/>
            <a:ahLst/>
            <a:cxnLst/>
            <a:rect l="l" t="t" r="r" b="b"/>
            <a:pathLst>
              <a:path w="1118870" h="2195195">
                <a:moveTo>
                  <a:pt x="1118450" y="0"/>
                </a:moveTo>
                <a:lnTo>
                  <a:pt x="0" y="0"/>
                </a:lnTo>
                <a:lnTo>
                  <a:pt x="0" y="2195093"/>
                </a:lnTo>
                <a:lnTo>
                  <a:pt x="1118450" y="0"/>
                </a:lnTo>
                <a:close/>
              </a:path>
            </a:pathLst>
          </a:custGeom>
          <a:gradFill flip="none" rotWithShape="1">
            <a:gsLst>
              <a:gs pos="0">
                <a:srgbClr val="EBEBEB">
                  <a:lumMod val="89000"/>
                </a:srgbClr>
              </a:gs>
              <a:gs pos="100000">
                <a:srgbClr val="FFFFFF"/>
              </a:gs>
            </a:gsLst>
            <a:lin ang="5400000" scaled="1"/>
            <a:tileRect/>
          </a:gradFill>
        </p:spPr>
        <p:txBody>
          <a:bodyPr wrap="square" lIns="0" tIns="0" rIns="0" bIns="0" rtlCol="0"/>
          <a:lstStyle/>
          <a:p>
            <a:endParaRPr dirty="0"/>
          </a:p>
        </p:txBody>
      </p:sp>
      <p:sp>
        <p:nvSpPr>
          <p:cNvPr id="7" name="Text Placeholder 6">
            <a:extLst>
              <a:ext uri="{FF2B5EF4-FFF2-40B4-BE49-F238E27FC236}">
                <a16:creationId xmlns:a16="http://schemas.microsoft.com/office/drawing/2014/main" id="{EB625CAE-C9F2-4A7E-B1EC-9871B7D4B8CA}"/>
              </a:ext>
            </a:extLst>
          </p:cNvPr>
          <p:cNvSpPr>
            <a:spLocks noGrp="1"/>
          </p:cNvSpPr>
          <p:nvPr>
            <p:ph type="body" sz="quarter" idx="10" hasCustomPrompt="1"/>
          </p:nvPr>
        </p:nvSpPr>
        <p:spPr>
          <a:xfrm>
            <a:off x="914400" y="2060812"/>
            <a:ext cx="2590800" cy="848649"/>
          </a:xfrm>
        </p:spPr>
        <p:txBody>
          <a:bodyPr anchor="b"/>
          <a:lstStyle>
            <a:lvl1pPr marL="0" indent="0">
              <a:lnSpc>
                <a:spcPct val="100000"/>
              </a:lnSpc>
              <a:spcBef>
                <a:spcPts val="0"/>
              </a:spcBef>
              <a:buNone/>
              <a:defRPr sz="1600" b="1" cap="all" spc="100" baseline="0">
                <a:solidFill>
                  <a:schemeClr val="accent1"/>
                </a:solidFill>
              </a:defRPr>
            </a:lvl1pPr>
            <a:lvl2pPr marL="0" indent="0">
              <a:lnSpc>
                <a:spcPct val="100000"/>
              </a:lnSpc>
              <a:spcBef>
                <a:spcPts val="0"/>
              </a:spcBef>
              <a:buNone/>
              <a:defRPr sz="1600" b="1" cap="all" spc="100" baseline="0">
                <a:solidFill>
                  <a:schemeClr val="accent1"/>
                </a:solidFill>
              </a:defRPr>
            </a:lvl2pPr>
            <a:lvl3pPr marL="0" indent="0">
              <a:lnSpc>
                <a:spcPct val="100000"/>
              </a:lnSpc>
              <a:spcBef>
                <a:spcPts val="0"/>
              </a:spcBef>
              <a:buNone/>
              <a:defRPr sz="1600" b="1" cap="all" spc="100" baseline="0">
                <a:solidFill>
                  <a:schemeClr val="accent1"/>
                </a:solidFill>
              </a:defRPr>
            </a:lvl3pPr>
            <a:lvl4pPr marL="0" indent="0">
              <a:lnSpc>
                <a:spcPct val="100000"/>
              </a:lnSpc>
              <a:spcBef>
                <a:spcPts val="0"/>
              </a:spcBef>
              <a:buNone/>
              <a:defRPr sz="1600" b="1" cap="all" spc="100" baseline="0">
                <a:solidFill>
                  <a:schemeClr val="accent1"/>
                </a:solidFill>
              </a:defRPr>
            </a:lvl4pPr>
            <a:lvl5pPr marL="0" indent="0">
              <a:lnSpc>
                <a:spcPct val="100000"/>
              </a:lnSpc>
              <a:spcBef>
                <a:spcPts val="0"/>
              </a:spcBef>
              <a:buNone/>
              <a:defRPr sz="1600" b="1" cap="all" spc="100" baseline="0">
                <a:solidFill>
                  <a:schemeClr val="accent1"/>
                </a:solidFill>
              </a:defRPr>
            </a:lvl5pPr>
            <a:lvl6pPr marL="0" indent="0">
              <a:lnSpc>
                <a:spcPct val="100000"/>
              </a:lnSpc>
              <a:spcBef>
                <a:spcPts val="0"/>
              </a:spcBef>
              <a:buNone/>
              <a:defRPr sz="1600" b="1" cap="all" spc="100" baseline="0">
                <a:solidFill>
                  <a:schemeClr val="accent1"/>
                </a:solidFill>
              </a:defRPr>
            </a:lvl6pPr>
            <a:lvl7pPr marL="0" indent="0">
              <a:lnSpc>
                <a:spcPct val="100000"/>
              </a:lnSpc>
              <a:spcBef>
                <a:spcPts val="0"/>
              </a:spcBef>
              <a:buNone/>
              <a:defRPr sz="1600" b="1" cap="all" spc="100" baseline="0">
                <a:solidFill>
                  <a:schemeClr val="accent1"/>
                </a:solidFill>
              </a:defRPr>
            </a:lvl7pPr>
            <a:lvl8pPr marL="0" indent="0">
              <a:lnSpc>
                <a:spcPct val="100000"/>
              </a:lnSpc>
              <a:spcBef>
                <a:spcPts val="0"/>
              </a:spcBef>
              <a:buNone/>
              <a:defRPr sz="1600" b="1" cap="all" spc="100" baseline="0">
                <a:solidFill>
                  <a:schemeClr val="accent1"/>
                </a:solidFill>
              </a:defRPr>
            </a:lvl8pPr>
            <a:lvl9pPr marL="0" indent="0">
              <a:lnSpc>
                <a:spcPct val="100000"/>
              </a:lnSpc>
              <a:spcBef>
                <a:spcPts val="0"/>
              </a:spcBef>
              <a:buNone/>
              <a:defRPr sz="1600" b="1" cap="all" spc="100" baseline="0">
                <a:solidFill>
                  <a:schemeClr val="accent1"/>
                </a:solidFill>
              </a:defRPr>
            </a:lvl9pPr>
          </a:lstStyle>
          <a:p>
            <a:pPr lvl="0"/>
            <a:r>
              <a:t>superheader</a:t>
            </a:r>
          </a:p>
        </p:txBody>
      </p:sp>
      <p:sp>
        <p:nvSpPr>
          <p:cNvPr id="8" name="Text Placeholder 6">
            <a:extLst>
              <a:ext uri="{FF2B5EF4-FFF2-40B4-BE49-F238E27FC236}">
                <a16:creationId xmlns:a16="http://schemas.microsoft.com/office/drawing/2014/main" id="{D32942ED-FA74-4864-A1F3-00E46F37C090}"/>
              </a:ext>
            </a:extLst>
          </p:cNvPr>
          <p:cNvSpPr>
            <a:spLocks noGrp="1"/>
          </p:cNvSpPr>
          <p:nvPr>
            <p:ph type="body" sz="quarter" idx="11"/>
          </p:nvPr>
        </p:nvSpPr>
        <p:spPr>
          <a:xfrm>
            <a:off x="914400" y="2990774"/>
            <a:ext cx="2590800" cy="2254326"/>
          </a:xfrm>
        </p:spPr>
        <p:txBody>
          <a:bodyPr/>
          <a:lstStyle>
            <a:lvl1pPr marL="0" indent="0">
              <a:lnSpc>
                <a:spcPct val="100000"/>
              </a:lnSpc>
              <a:spcBef>
                <a:spcPts val="0"/>
              </a:spcBef>
              <a:buNone/>
              <a:defRPr sz="2800">
                <a:solidFill>
                  <a:schemeClr val="bg2"/>
                </a:solidFill>
              </a:defRPr>
            </a:lvl1pPr>
            <a:lvl2pPr marL="0" indent="0">
              <a:lnSpc>
                <a:spcPct val="100000"/>
              </a:lnSpc>
              <a:spcBef>
                <a:spcPts val="0"/>
              </a:spcBef>
              <a:buNone/>
              <a:defRPr sz="2800">
                <a:solidFill>
                  <a:schemeClr val="bg2"/>
                </a:solidFill>
              </a:defRPr>
            </a:lvl2pPr>
            <a:lvl3pPr marL="0" indent="0">
              <a:lnSpc>
                <a:spcPct val="100000"/>
              </a:lnSpc>
              <a:spcBef>
                <a:spcPts val="0"/>
              </a:spcBef>
              <a:buNone/>
              <a:defRPr sz="2800">
                <a:solidFill>
                  <a:schemeClr val="tx2"/>
                </a:solidFill>
              </a:defRPr>
            </a:lvl3pPr>
            <a:lvl4pPr marL="0" indent="0">
              <a:lnSpc>
                <a:spcPct val="100000"/>
              </a:lnSpc>
              <a:spcBef>
                <a:spcPts val="0"/>
              </a:spcBef>
              <a:buNone/>
              <a:defRPr sz="2800">
                <a:solidFill>
                  <a:schemeClr val="tx2"/>
                </a:solidFill>
              </a:defRPr>
            </a:lvl4pPr>
            <a:lvl5pPr marL="0" indent="0">
              <a:lnSpc>
                <a:spcPct val="100000"/>
              </a:lnSpc>
              <a:spcBef>
                <a:spcPts val="0"/>
              </a:spcBef>
              <a:buNone/>
              <a:defRPr sz="2800">
                <a:solidFill>
                  <a:schemeClr val="tx2"/>
                </a:solidFill>
              </a:defRPr>
            </a:lvl5pPr>
            <a:lvl6pPr marL="0" indent="0">
              <a:lnSpc>
                <a:spcPct val="100000"/>
              </a:lnSpc>
              <a:spcBef>
                <a:spcPts val="0"/>
              </a:spcBef>
              <a:buNone/>
              <a:defRPr sz="2800">
                <a:solidFill>
                  <a:schemeClr val="tx2"/>
                </a:solidFill>
              </a:defRPr>
            </a:lvl6pPr>
            <a:lvl7pPr marL="0" indent="0">
              <a:lnSpc>
                <a:spcPct val="100000"/>
              </a:lnSpc>
              <a:spcBef>
                <a:spcPts val="0"/>
              </a:spcBef>
              <a:buNone/>
              <a:defRPr sz="2800">
                <a:solidFill>
                  <a:schemeClr val="tx2"/>
                </a:solidFill>
              </a:defRPr>
            </a:lvl7pPr>
            <a:lvl8pPr marL="0" indent="0">
              <a:lnSpc>
                <a:spcPct val="100000"/>
              </a:lnSpc>
              <a:spcBef>
                <a:spcPts val="0"/>
              </a:spcBef>
              <a:buNone/>
              <a:defRPr sz="2800">
                <a:solidFill>
                  <a:schemeClr val="tx2"/>
                </a:solidFill>
              </a:defRPr>
            </a:lvl8pPr>
            <a:lvl9pPr marL="0" indent="0">
              <a:lnSpc>
                <a:spcPct val="100000"/>
              </a:lnSpc>
              <a:spcBef>
                <a:spcPts val="0"/>
              </a:spcBef>
              <a:buNone/>
              <a:defRPr sz="2800">
                <a:solidFill>
                  <a:schemeClr val="tx2"/>
                </a:solidFill>
              </a:defRPr>
            </a:lvl9pPr>
          </a:lstStyle>
          <a:p>
            <a:pPr lvl="0"/>
            <a:r>
              <a:rPr lang="en-US"/>
              <a:t>Click to edit Master text styles</a:t>
            </a:r>
          </a:p>
          <a:p>
            <a:pPr lvl="1"/>
            <a:r>
              <a:rPr lang="en-US"/>
              <a:t>Second level</a:t>
            </a:r>
          </a:p>
        </p:txBody>
      </p:sp>
      <p:sp>
        <p:nvSpPr>
          <p:cNvPr id="2" name="Freeform: Shape 1">
            <a:extLst>
              <a:ext uri="{FF2B5EF4-FFF2-40B4-BE49-F238E27FC236}">
                <a16:creationId xmlns:a16="http://schemas.microsoft.com/office/drawing/2014/main" id="{45E616A5-F0C1-4FEF-AB6E-3FADF13ADBD9}"/>
              </a:ext>
            </a:extLst>
          </p:cNvPr>
          <p:cNvSpPr/>
          <p:nvPr/>
        </p:nvSpPr>
        <p:spPr>
          <a:xfrm>
            <a:off x="4419600" y="0"/>
            <a:ext cx="2860827" cy="5614718"/>
          </a:xfrm>
          <a:custGeom>
            <a:avLst/>
            <a:gdLst>
              <a:gd name="connsiteX0" fmla="*/ 0 w 2860827"/>
              <a:gd name="connsiteY0" fmla="*/ 0 h 5614718"/>
              <a:gd name="connsiteX1" fmla="*/ 2860827 w 2860827"/>
              <a:gd name="connsiteY1" fmla="*/ 0 h 5614718"/>
              <a:gd name="connsiteX2" fmla="*/ 0 w 2860827"/>
              <a:gd name="connsiteY2" fmla="*/ 5614718 h 5614718"/>
            </a:gdLst>
            <a:ahLst/>
            <a:cxnLst>
              <a:cxn ang="0">
                <a:pos x="connsiteX0" y="connsiteY0"/>
              </a:cxn>
              <a:cxn ang="0">
                <a:pos x="connsiteX1" y="connsiteY1"/>
              </a:cxn>
              <a:cxn ang="0">
                <a:pos x="connsiteX2" y="connsiteY2"/>
              </a:cxn>
            </a:cxnLst>
            <a:rect l="l" t="t" r="r" b="b"/>
            <a:pathLst>
              <a:path w="2860827" h="5614718">
                <a:moveTo>
                  <a:pt x="0" y="0"/>
                </a:moveTo>
                <a:lnTo>
                  <a:pt x="2860827" y="0"/>
                </a:lnTo>
                <a:lnTo>
                  <a:pt x="0" y="5614718"/>
                </a:lnTo>
                <a:close/>
              </a:path>
            </a:pathLst>
          </a:custGeom>
          <a:gradFill>
            <a:gsLst>
              <a:gs pos="0">
                <a:srgbClr val="000000">
                  <a:alpha val="15000"/>
                </a:srgbClr>
              </a:gs>
              <a:gs pos="99000">
                <a:srgbClr val="000000">
                  <a:alpha val="2000"/>
                </a:srgbClr>
              </a:gs>
            </a:gsLst>
            <a:lin ang="5400000" scaled="1"/>
          </a:gradFill>
        </p:spPr>
        <p:txBody>
          <a:bodyPr wrap="square" lIns="0" tIns="0" rIns="0" bIns="0" rtlCol="0"/>
          <a:lstStyle/>
          <a:p>
            <a:pPr lvl="0"/>
            <a:endParaRPr dirty="0"/>
          </a:p>
        </p:txBody>
      </p:sp>
      <p:sp>
        <p:nvSpPr>
          <p:cNvPr id="3" name="object 5">
            <a:extLst>
              <a:ext uri="{FF2B5EF4-FFF2-40B4-BE49-F238E27FC236}">
                <a16:creationId xmlns:a16="http://schemas.microsoft.com/office/drawing/2014/main" id="{D36655CA-CC44-4D12-A555-131026F74BC6}"/>
              </a:ext>
            </a:extLst>
          </p:cNvPr>
          <p:cNvSpPr/>
          <p:nvPr/>
        </p:nvSpPr>
        <p:spPr>
          <a:xfrm>
            <a:off x="3786514" y="5615500"/>
            <a:ext cx="633095" cy="1242695"/>
          </a:xfrm>
          <a:custGeom>
            <a:avLst/>
            <a:gdLst/>
            <a:ahLst/>
            <a:cxnLst/>
            <a:rect l="l" t="t" r="r" b="b"/>
            <a:pathLst>
              <a:path w="633095" h="1242695">
                <a:moveTo>
                  <a:pt x="633082" y="0"/>
                </a:moveTo>
                <a:lnTo>
                  <a:pt x="0" y="1242491"/>
                </a:lnTo>
                <a:lnTo>
                  <a:pt x="633082" y="1242491"/>
                </a:lnTo>
                <a:lnTo>
                  <a:pt x="633082" y="0"/>
                </a:lnTo>
                <a:close/>
              </a:path>
            </a:pathLst>
          </a:custGeom>
          <a:solidFill>
            <a:srgbClr val="000000">
              <a:alpha val="9999"/>
            </a:srgbClr>
          </a:solidFill>
        </p:spPr>
        <p:txBody>
          <a:bodyPr wrap="square" lIns="0" tIns="0" rIns="0" bIns="0" rtlCol="0"/>
          <a:lstStyle/>
          <a:p>
            <a:endParaRPr dirty="0"/>
          </a:p>
        </p:txBody>
      </p:sp>
      <p:sp>
        <p:nvSpPr>
          <p:cNvPr id="9" name="Content Placeholder 8">
            <a:extLst>
              <a:ext uri="{FF2B5EF4-FFF2-40B4-BE49-F238E27FC236}">
                <a16:creationId xmlns:a16="http://schemas.microsoft.com/office/drawing/2014/main" id="{9503E6D4-6646-4C03-92D6-D777BE693456}"/>
              </a:ext>
            </a:extLst>
          </p:cNvPr>
          <p:cNvSpPr>
            <a:spLocks noGrp="1"/>
          </p:cNvSpPr>
          <p:nvPr>
            <p:ph sz="quarter" idx="12" hasCustomPrompt="1"/>
          </p:nvPr>
        </p:nvSpPr>
        <p:spPr>
          <a:xfrm>
            <a:off x="4940300" y="419100"/>
            <a:ext cx="6761163" cy="5753100"/>
          </a:xfrm>
        </p:spPr>
        <p:txBody>
          <a:bodyPr anchor="ct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0167CDF9-2777-46D6-9462-0AD13DB03D20}"/>
              </a:ext>
            </a:extLst>
          </p:cNvPr>
          <p:cNvSpPr>
            <a:spLocks noGrp="1"/>
          </p:cNvSpPr>
          <p:nvPr>
            <p:ph type="dt" sz="half" idx="13"/>
          </p:nvPr>
        </p:nvSpPr>
        <p:spPr/>
        <p:txBody>
          <a:bodyPr/>
          <a:lstStyle/>
          <a:p>
            <a:endParaRPr dirty="0"/>
          </a:p>
        </p:txBody>
      </p:sp>
      <p:sp>
        <p:nvSpPr>
          <p:cNvPr id="5" name="Footer Placeholder 4">
            <a:extLst>
              <a:ext uri="{FF2B5EF4-FFF2-40B4-BE49-F238E27FC236}">
                <a16:creationId xmlns:a16="http://schemas.microsoft.com/office/drawing/2014/main" id="{E7D284DB-7BC1-4293-9E85-968F11219EAC}"/>
              </a:ext>
            </a:extLst>
          </p:cNvPr>
          <p:cNvSpPr>
            <a:spLocks noGrp="1"/>
          </p:cNvSpPr>
          <p:nvPr>
            <p:ph type="ftr" sz="quarter" idx="14"/>
          </p:nvPr>
        </p:nvSpPr>
        <p:spPr/>
        <p:txBody>
          <a:bodyPr/>
          <a:lstStyle>
            <a:lvl1pPr>
              <a:defRPr>
                <a:solidFill>
                  <a:schemeClr val="bg1">
                    <a:lumMod val="50000"/>
                    <a:lumOff val="50000"/>
                  </a:schemeClr>
                </a:solidFill>
              </a:defRPr>
            </a:lvl1pPr>
          </a:lstStyle>
          <a:p>
            <a:r>
              <a:rPr lang="en-US" dirty="0"/>
              <a:t>The information contained herein is provided only for the intended audience and not for use with or distribution to the general public.</a:t>
            </a:r>
            <a:endParaRPr dirty="0"/>
          </a:p>
        </p:txBody>
      </p:sp>
      <p:sp>
        <p:nvSpPr>
          <p:cNvPr id="6" name="Slide Number Placeholder 5">
            <a:extLst>
              <a:ext uri="{FF2B5EF4-FFF2-40B4-BE49-F238E27FC236}">
                <a16:creationId xmlns:a16="http://schemas.microsoft.com/office/drawing/2014/main" id="{7087E2E8-EFC9-4F7D-87F8-31082656B34B}"/>
              </a:ext>
            </a:extLst>
          </p:cNvPr>
          <p:cNvSpPr>
            <a:spLocks noGrp="1"/>
          </p:cNvSpPr>
          <p:nvPr>
            <p:ph type="sldNum" sz="quarter" idx="15"/>
          </p:nvPr>
        </p:nvSpPr>
        <p:spPr/>
        <p:txBody>
          <a:bodyPr/>
          <a:lstStyle/>
          <a:p>
            <a:fld id="{8A05B047-7786-42C0-A2BF-6DB1A4525D42}" type="slidenum">
              <a:rPr/>
              <a:pPr/>
              <a:t>‹#›</a:t>
            </a:fld>
            <a:endParaRPr dirty="0"/>
          </a:p>
        </p:txBody>
      </p:sp>
    </p:spTree>
    <p:extLst>
      <p:ext uri="{BB962C8B-B14F-4D97-AF65-F5344CB8AC3E}">
        <p14:creationId xmlns:p14="http://schemas.microsoft.com/office/powerpoint/2010/main" val="430563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Laptop">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322F6C5-D1C1-4440-90EE-80EED548DD5A}"/>
              </a:ext>
            </a:extLst>
          </p:cNvPr>
          <p:cNvSpPr/>
          <p:nvPr/>
        </p:nvSpPr>
        <p:spPr>
          <a:xfrm>
            <a:off x="0" y="5302872"/>
            <a:ext cx="12192000" cy="1555750"/>
          </a:xfrm>
          <a:custGeom>
            <a:avLst/>
            <a:gdLst/>
            <a:ahLst/>
            <a:cxnLst/>
            <a:rect l="l" t="t" r="r" b="b"/>
            <a:pathLst>
              <a:path w="12192000" h="1555750">
                <a:moveTo>
                  <a:pt x="12192000" y="0"/>
                </a:moveTo>
                <a:lnTo>
                  <a:pt x="0" y="0"/>
                </a:lnTo>
                <a:lnTo>
                  <a:pt x="0" y="1555127"/>
                </a:lnTo>
                <a:lnTo>
                  <a:pt x="12192000" y="1555127"/>
                </a:lnTo>
                <a:lnTo>
                  <a:pt x="12192000" y="0"/>
                </a:lnTo>
                <a:close/>
              </a:path>
            </a:pathLst>
          </a:custGeom>
          <a:solidFill>
            <a:srgbClr val="EBEBEB"/>
          </a:solidFill>
        </p:spPr>
        <p:txBody>
          <a:bodyPr wrap="square" lIns="0" tIns="0" rIns="0" bIns="0" rtlCol="0"/>
          <a:lstStyle/>
          <a:p>
            <a:endParaRPr dirty="0"/>
          </a:p>
        </p:txBody>
      </p:sp>
      <p:pic>
        <p:nvPicPr>
          <p:cNvPr id="20" name="laptop" descr="A screen shot of a computer&#10;&#10;Description automatically generated">
            <a:extLst>
              <a:ext uri="{FF2B5EF4-FFF2-40B4-BE49-F238E27FC236}">
                <a16:creationId xmlns:a16="http://schemas.microsoft.com/office/drawing/2014/main" id="{599C4678-4403-4E2D-A2C6-2902D180C16A}"/>
              </a:ext>
            </a:extLst>
          </p:cNvPr>
          <p:cNvPicPr>
            <a:picLocks noChangeAspect="1"/>
          </p:cNvPicPr>
          <p:nvPr/>
        </p:nvPicPr>
        <p:blipFill rotWithShape="1">
          <a:blip r:embed="rId2">
            <a:extLst>
              <a:ext uri="{28A0092B-C50C-407E-A947-70E740481C1C}">
                <a14:useLocalDpi xmlns:a14="http://schemas.microsoft.com/office/drawing/2010/main" val="0"/>
              </a:ext>
            </a:extLst>
          </a:blip>
          <a:srcRect l="11955"/>
          <a:stretch/>
        </p:blipFill>
        <p:spPr>
          <a:xfrm>
            <a:off x="0" y="1524000"/>
            <a:ext cx="8641180" cy="5248656"/>
          </a:xfrm>
          <a:prstGeom prst="rect">
            <a:avLst/>
          </a:prstGeom>
        </p:spPr>
      </p:pic>
      <p:sp>
        <p:nvSpPr>
          <p:cNvPr id="6" name="superhead">
            <a:extLst>
              <a:ext uri="{FF2B5EF4-FFF2-40B4-BE49-F238E27FC236}">
                <a16:creationId xmlns:a16="http://schemas.microsoft.com/office/drawing/2014/main" id="{82CA1540-530A-4EED-B576-85E7DDA292A4}"/>
              </a:ext>
            </a:extLst>
          </p:cNvPr>
          <p:cNvSpPr>
            <a:spLocks noGrp="1"/>
          </p:cNvSpPr>
          <p:nvPr>
            <p:ph type="body" sz="quarter" idx="14"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2" name="Title 1">
            <a:extLst>
              <a:ext uri="{FF2B5EF4-FFF2-40B4-BE49-F238E27FC236}">
                <a16:creationId xmlns:a16="http://schemas.microsoft.com/office/drawing/2014/main" id="{0E3D1ED6-642B-4CFF-ADFA-E11F6C34143A}"/>
              </a:ext>
            </a:extLst>
          </p:cNvPr>
          <p:cNvSpPr>
            <a:spLocks noGrp="1"/>
          </p:cNvSpPr>
          <p:nvPr>
            <p:ph type="title"/>
          </p:nvPr>
        </p:nvSpPr>
        <p:spPr/>
        <p:txBody>
          <a:bodyPr/>
          <a:lstStyle/>
          <a:p>
            <a:r>
              <a:rPr lang="en-US"/>
              <a:t>Click to edit Master title style</a:t>
            </a:r>
            <a:endParaRPr/>
          </a:p>
        </p:txBody>
      </p:sp>
      <p:sp>
        <p:nvSpPr>
          <p:cNvPr id="18" name="Picture Placeholder 17">
            <a:extLst>
              <a:ext uri="{FF2B5EF4-FFF2-40B4-BE49-F238E27FC236}">
                <a16:creationId xmlns:a16="http://schemas.microsoft.com/office/drawing/2014/main" id="{9DC295DF-1552-4ED8-8D9F-8A95B180692B}"/>
              </a:ext>
            </a:extLst>
          </p:cNvPr>
          <p:cNvSpPr>
            <a:spLocks noGrp="1"/>
          </p:cNvSpPr>
          <p:nvPr>
            <p:ph type="pic" sz="quarter" idx="15"/>
          </p:nvPr>
        </p:nvSpPr>
        <p:spPr>
          <a:xfrm>
            <a:off x="676275" y="2026490"/>
            <a:ext cx="6084094" cy="3798048"/>
          </a:xfrm>
          <a:solidFill>
            <a:srgbClr val="D9D9D9"/>
          </a:solidFill>
        </p:spPr>
        <p:txBody>
          <a:bodyPr bIns="822960" anchor="ctr" anchorCtr="0"/>
          <a:lstStyle>
            <a:lvl1pPr marL="0" indent="0" algn="ctr">
              <a:spcBef>
                <a:spcPts val="0"/>
              </a:spcBef>
              <a:buNone/>
              <a:defRPr sz="1400"/>
            </a:lvl1pPr>
          </a:lstStyle>
          <a:p>
            <a:r>
              <a:rPr lang="en-US" dirty="0"/>
              <a:t>Click icon to add picture</a:t>
            </a:r>
            <a:endParaRPr dirty="0"/>
          </a:p>
        </p:txBody>
      </p:sp>
      <p:sp>
        <p:nvSpPr>
          <p:cNvPr id="3" name="Date Placeholder 2">
            <a:extLst>
              <a:ext uri="{FF2B5EF4-FFF2-40B4-BE49-F238E27FC236}">
                <a16:creationId xmlns:a16="http://schemas.microsoft.com/office/drawing/2014/main" id="{0BB2FFC6-A2AF-4B79-9F9C-760B08533B53}"/>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559203AE-6D05-4C7F-9FBA-51A75A48782E}"/>
              </a:ext>
            </a:extLst>
          </p:cNvPr>
          <p:cNvSpPr>
            <a:spLocks noGrp="1"/>
          </p:cNvSpPr>
          <p:nvPr>
            <p:ph type="ftr" sz="quarter" idx="11"/>
          </p:nvPr>
        </p:nvSpPr>
        <p:spPr/>
        <p:txBody>
          <a:bodyPr/>
          <a:lstStyle/>
          <a:p>
            <a:r>
              <a:rPr lang="en-US" dirty="0">
                <a:solidFill>
                  <a:schemeClr val="tx1">
                    <a:lumMod val="50000"/>
                    <a:lumOff val="50000"/>
                  </a:schemeClr>
                </a:solidFill>
              </a:rPr>
              <a:t>The information contained herein is provided only for the intended audience and not for use with or distribution to the general public.</a:t>
            </a:r>
            <a:endParaRPr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FCE4F9A6-4E8D-4798-805E-DDAC6709E2B2}"/>
              </a:ext>
            </a:extLst>
          </p:cNvPr>
          <p:cNvSpPr>
            <a:spLocks noGrp="1"/>
          </p:cNvSpPr>
          <p:nvPr>
            <p:ph type="sldNum" sz="quarter" idx="12"/>
          </p:nvPr>
        </p:nvSpPr>
        <p:spPr/>
        <p:txBody>
          <a:bodyPr/>
          <a:lstStyle/>
          <a:p>
            <a:fld id="{8A05B047-7786-42C0-A2BF-6DB1A4525D42}" type="slidenum">
              <a:rPr/>
              <a:pPr/>
              <a:t>‹#›</a:t>
            </a:fld>
            <a:endParaRPr dirty="0"/>
          </a:p>
        </p:txBody>
      </p:sp>
    </p:spTree>
    <p:extLst>
      <p:ext uri="{BB962C8B-B14F-4D97-AF65-F5344CB8AC3E}">
        <p14:creationId xmlns:p14="http://schemas.microsoft.com/office/powerpoint/2010/main" val="59877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Cell Phon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44F8D3-22D3-4281-9F95-A9C4009DBFD6}"/>
              </a:ext>
            </a:extLst>
          </p:cNvPr>
          <p:cNvSpPr/>
          <p:nvPr/>
        </p:nvSpPr>
        <p:spPr>
          <a:xfrm>
            <a:off x="0" y="0"/>
            <a:ext cx="608838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20" name="phone" descr="A picture containing text&#10;&#10;Description automatically generated">
            <a:extLst>
              <a:ext uri="{FF2B5EF4-FFF2-40B4-BE49-F238E27FC236}">
                <a16:creationId xmlns:a16="http://schemas.microsoft.com/office/drawing/2014/main" id="{2FFD03C8-433D-4B74-AA58-8FD0CD064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996" y="535825"/>
            <a:ext cx="3874008" cy="5998464"/>
          </a:xfrm>
          <a:prstGeom prst="rect">
            <a:avLst/>
          </a:prstGeom>
        </p:spPr>
      </p:pic>
      <p:sp>
        <p:nvSpPr>
          <p:cNvPr id="10" name="Freeform: Shape 9">
            <a:extLst>
              <a:ext uri="{FF2B5EF4-FFF2-40B4-BE49-F238E27FC236}">
                <a16:creationId xmlns:a16="http://schemas.microsoft.com/office/drawing/2014/main" id="{1BFAD0D8-0946-483A-82AF-38C18D24DC93}"/>
              </a:ext>
            </a:extLst>
          </p:cNvPr>
          <p:cNvSpPr/>
          <p:nvPr/>
        </p:nvSpPr>
        <p:spPr>
          <a:xfrm>
            <a:off x="5391152" y="904875"/>
            <a:ext cx="1381125" cy="195264"/>
          </a:xfrm>
          <a:custGeom>
            <a:avLst/>
            <a:gdLst>
              <a:gd name="connsiteX0" fmla="*/ 0 w 1381125"/>
              <a:gd name="connsiteY0" fmla="*/ 56864 h 195264"/>
              <a:gd name="connsiteX1" fmla="*/ 0 w 1381125"/>
              <a:gd name="connsiteY1" fmla="*/ 56865 h 195264"/>
              <a:gd name="connsiteX2" fmla="*/ 0 w 1381125"/>
              <a:gd name="connsiteY2" fmla="*/ 56865 h 195264"/>
              <a:gd name="connsiteX3" fmla="*/ 12895 w 1381125"/>
              <a:gd name="connsiteY3" fmla="*/ 0 h 195264"/>
              <a:gd name="connsiteX4" fmla="*/ 1368231 w 1381125"/>
              <a:gd name="connsiteY4" fmla="*/ 0 h 195264"/>
              <a:gd name="connsiteX5" fmla="*/ 1370249 w 1381125"/>
              <a:gd name="connsiteY5" fmla="*/ 2994 h 195264"/>
              <a:gd name="connsiteX6" fmla="*/ 1381125 w 1381125"/>
              <a:gd name="connsiteY6" fmla="*/ 56865 h 195264"/>
              <a:gd name="connsiteX7" fmla="*/ 1381124 w 1381125"/>
              <a:gd name="connsiteY7" fmla="*/ 56865 h 195264"/>
              <a:gd name="connsiteX8" fmla="*/ 1242725 w 1381125"/>
              <a:gd name="connsiteY8" fmla="*/ 195264 h 195264"/>
              <a:gd name="connsiteX9" fmla="*/ 138399 w 1381125"/>
              <a:gd name="connsiteY9" fmla="*/ 195263 h 195264"/>
              <a:gd name="connsiteX10" fmla="*/ 10876 w 1381125"/>
              <a:gd name="connsiteY10" fmla="*/ 110735 h 195264"/>
              <a:gd name="connsiteX11" fmla="*/ 0 w 1381125"/>
              <a:gd name="connsiteY11" fmla="*/ 56865 h 195264"/>
              <a:gd name="connsiteX12" fmla="*/ 10876 w 1381125"/>
              <a:gd name="connsiteY12" fmla="*/ 2994 h 1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125" h="195264">
                <a:moveTo>
                  <a:pt x="0" y="56864"/>
                </a:moveTo>
                <a:lnTo>
                  <a:pt x="0" y="56865"/>
                </a:lnTo>
                <a:lnTo>
                  <a:pt x="0" y="56865"/>
                </a:lnTo>
                <a:close/>
                <a:moveTo>
                  <a:pt x="12895" y="0"/>
                </a:moveTo>
                <a:lnTo>
                  <a:pt x="1368231" y="0"/>
                </a:lnTo>
                <a:lnTo>
                  <a:pt x="1370249" y="2994"/>
                </a:lnTo>
                <a:cubicBezTo>
                  <a:pt x="1377253" y="19552"/>
                  <a:pt x="1381125" y="37756"/>
                  <a:pt x="1381125" y="56865"/>
                </a:cubicBezTo>
                <a:lnTo>
                  <a:pt x="1381124" y="56865"/>
                </a:lnTo>
                <a:cubicBezTo>
                  <a:pt x="1381124" y="133301"/>
                  <a:pt x="1319161" y="195264"/>
                  <a:pt x="1242725" y="195264"/>
                </a:cubicBezTo>
                <a:lnTo>
                  <a:pt x="138399" y="195263"/>
                </a:lnTo>
                <a:cubicBezTo>
                  <a:pt x="81072" y="195263"/>
                  <a:pt x="31886" y="160409"/>
                  <a:pt x="10876" y="110735"/>
                </a:cubicBezTo>
                <a:lnTo>
                  <a:pt x="0" y="56865"/>
                </a:lnTo>
                <a:lnTo>
                  <a:pt x="10876" y="2994"/>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16" name="Rectangle 15">
            <a:extLst>
              <a:ext uri="{FF2B5EF4-FFF2-40B4-BE49-F238E27FC236}">
                <a16:creationId xmlns:a16="http://schemas.microsoft.com/office/drawing/2014/main" id="{149BF53E-50A2-4D0E-9ACF-FD7C38B4459B}"/>
              </a:ext>
            </a:extLst>
          </p:cNvPr>
          <p:cNvSpPr/>
          <p:nvPr/>
        </p:nvSpPr>
        <p:spPr>
          <a:xfrm>
            <a:off x="5003005" y="884932"/>
            <a:ext cx="2119033" cy="240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8" name="Rectangle: Rounded Corners 27">
            <a:extLst>
              <a:ext uri="{FF2B5EF4-FFF2-40B4-BE49-F238E27FC236}">
                <a16:creationId xmlns:a16="http://schemas.microsoft.com/office/drawing/2014/main" id="{7D59C77B-DB63-4ED1-B4B1-9687F8FF9930}"/>
              </a:ext>
            </a:extLst>
          </p:cNvPr>
          <p:cNvSpPr/>
          <p:nvPr/>
        </p:nvSpPr>
        <p:spPr>
          <a:xfrm>
            <a:off x="4898231" y="884932"/>
            <a:ext cx="2386102" cy="5189613"/>
          </a:xfrm>
          <a:custGeom>
            <a:avLst/>
            <a:gdLst>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102" h="5189613">
                <a:moveTo>
                  <a:pt x="0" y="192463"/>
                </a:moveTo>
                <a:cubicBezTo>
                  <a:pt x="0" y="86169"/>
                  <a:pt x="86169" y="0"/>
                  <a:pt x="192463" y="0"/>
                </a:cubicBezTo>
                <a:lnTo>
                  <a:pt x="2193639" y="0"/>
                </a:lnTo>
                <a:cubicBezTo>
                  <a:pt x="2299933" y="0"/>
                  <a:pt x="2386102" y="86169"/>
                  <a:pt x="2386102" y="192463"/>
                </a:cubicBezTo>
                <a:lnTo>
                  <a:pt x="2386102" y="4997150"/>
                </a:lnTo>
                <a:cubicBezTo>
                  <a:pt x="2343239" y="5091538"/>
                  <a:pt x="2290408" y="5151513"/>
                  <a:pt x="2193639" y="5189613"/>
                </a:cubicBezTo>
                <a:lnTo>
                  <a:pt x="192463" y="5189613"/>
                </a:lnTo>
                <a:cubicBezTo>
                  <a:pt x="86169" y="5189613"/>
                  <a:pt x="0" y="5103444"/>
                  <a:pt x="0" y="4997150"/>
                </a:cubicBezTo>
                <a:lnTo>
                  <a:pt x="0" y="1924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6" name="superhead">
            <a:extLst>
              <a:ext uri="{FF2B5EF4-FFF2-40B4-BE49-F238E27FC236}">
                <a16:creationId xmlns:a16="http://schemas.microsoft.com/office/drawing/2014/main" id="{D223D701-74F7-4E60-B3CD-A76F24CCA68A}"/>
              </a:ext>
            </a:extLst>
          </p:cNvPr>
          <p:cNvSpPr>
            <a:spLocks noGrp="1"/>
          </p:cNvSpPr>
          <p:nvPr>
            <p:ph type="body" sz="quarter" idx="14" hasCustomPrompt="1"/>
          </p:nvPr>
        </p:nvSpPr>
        <p:spPr>
          <a:xfrm>
            <a:off x="914400" y="2640221"/>
            <a:ext cx="2587752" cy="269240"/>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a:t>
            </a:r>
          </a:p>
        </p:txBody>
      </p:sp>
      <p:sp>
        <p:nvSpPr>
          <p:cNvPr id="7" name="Text Placeholder 7">
            <a:extLst>
              <a:ext uri="{FF2B5EF4-FFF2-40B4-BE49-F238E27FC236}">
                <a16:creationId xmlns:a16="http://schemas.microsoft.com/office/drawing/2014/main" id="{3678FDF2-CF3B-4D5C-A3CF-2EE5482DFC0D}"/>
              </a:ext>
            </a:extLst>
          </p:cNvPr>
          <p:cNvSpPr>
            <a:spLocks noGrp="1"/>
          </p:cNvSpPr>
          <p:nvPr>
            <p:ph type="body" sz="quarter" idx="15" hasCustomPrompt="1"/>
          </p:nvPr>
        </p:nvSpPr>
        <p:spPr>
          <a:xfrm>
            <a:off x="914400" y="2990773"/>
            <a:ext cx="2590800" cy="2030931"/>
          </a:xfrm>
        </p:spPr>
        <p:txBody>
          <a:bodyPr anchor="t"/>
          <a:lstStyle>
            <a:lvl1pPr marL="0" indent="0">
              <a:lnSpc>
                <a:spcPct val="100000"/>
              </a:lnSpc>
              <a:spcBef>
                <a:spcPts val="0"/>
              </a:spcBef>
              <a:buFont typeface="Arial" panose="020B0604020202020204" pitchFamily="34" charset="0"/>
              <a:buNone/>
              <a:defRPr sz="2800">
                <a:solidFill>
                  <a:schemeClr val="tx2"/>
                </a:solidFill>
              </a:defRPr>
            </a:lvl1pPr>
            <a:lvl2pPr marL="0" indent="0">
              <a:lnSpc>
                <a:spcPct val="100000"/>
              </a:lnSpc>
              <a:spcBef>
                <a:spcPts val="0"/>
              </a:spcBef>
              <a:buFont typeface="Arial" panose="020B0604020202020204" pitchFamily="34" charset="0"/>
              <a:buNone/>
              <a:defRPr sz="2800">
                <a:solidFill>
                  <a:schemeClr val="tx2"/>
                </a:solidFill>
              </a:defRPr>
            </a:lvl2pPr>
            <a:lvl3pPr marL="0" indent="0">
              <a:lnSpc>
                <a:spcPct val="100000"/>
              </a:lnSpc>
              <a:spcBef>
                <a:spcPts val="0"/>
              </a:spcBef>
              <a:buFont typeface="Arial" panose="020B0604020202020204" pitchFamily="34" charset="0"/>
              <a:buNone/>
              <a:defRPr sz="2800">
                <a:solidFill>
                  <a:schemeClr val="tx2"/>
                </a:solidFill>
              </a:defRPr>
            </a:lvl3pPr>
            <a:lvl4pPr marL="0" indent="0">
              <a:lnSpc>
                <a:spcPct val="100000"/>
              </a:lnSpc>
              <a:spcBef>
                <a:spcPts val="0"/>
              </a:spcBef>
              <a:buFont typeface="Arial" panose="020B0604020202020204" pitchFamily="34" charset="0"/>
              <a:buNone/>
              <a:defRPr sz="2800">
                <a:solidFill>
                  <a:schemeClr val="tx2"/>
                </a:solidFill>
              </a:defRPr>
            </a:lvl4pPr>
            <a:lvl5pPr marL="0" indent="0">
              <a:lnSpc>
                <a:spcPct val="100000"/>
              </a:lnSpc>
              <a:spcBef>
                <a:spcPts val="0"/>
              </a:spcBef>
              <a:buFont typeface="Arial" panose="020B0604020202020204" pitchFamily="34" charset="0"/>
              <a:buNone/>
              <a:defRPr sz="2800">
                <a:solidFill>
                  <a:schemeClr val="tx2"/>
                </a:solidFill>
              </a:defRPr>
            </a:lvl5pPr>
            <a:lvl6pPr marL="0" indent="0">
              <a:lnSpc>
                <a:spcPct val="100000"/>
              </a:lnSpc>
              <a:spcBef>
                <a:spcPts val="0"/>
              </a:spcBef>
              <a:buFont typeface="Arial" panose="020B0604020202020204" pitchFamily="34" charset="0"/>
              <a:buNone/>
              <a:defRPr sz="2800">
                <a:solidFill>
                  <a:schemeClr val="tx2"/>
                </a:solidFill>
              </a:defRPr>
            </a:lvl6pPr>
            <a:lvl7pPr marL="0" indent="0">
              <a:lnSpc>
                <a:spcPct val="100000"/>
              </a:lnSpc>
              <a:spcBef>
                <a:spcPts val="0"/>
              </a:spcBef>
              <a:buFont typeface="Arial" panose="020B0604020202020204" pitchFamily="34" charset="0"/>
              <a:buNone/>
              <a:defRPr sz="2800">
                <a:solidFill>
                  <a:schemeClr val="tx2"/>
                </a:solidFill>
              </a:defRPr>
            </a:lvl7pPr>
            <a:lvl8pPr marL="0" indent="0">
              <a:lnSpc>
                <a:spcPct val="100000"/>
              </a:lnSpc>
              <a:spcBef>
                <a:spcPts val="0"/>
              </a:spcBef>
              <a:buFont typeface="Arial" panose="020B0604020202020204" pitchFamily="34" charset="0"/>
              <a:buNone/>
              <a:defRPr sz="2800">
                <a:solidFill>
                  <a:schemeClr val="tx2"/>
                </a:solidFill>
              </a:defRPr>
            </a:lvl8pPr>
            <a:lvl9pPr marL="0" indent="0">
              <a:lnSpc>
                <a:spcPct val="100000"/>
              </a:lnSpc>
              <a:spcBef>
                <a:spcPts val="0"/>
              </a:spcBef>
              <a:buFont typeface="Arial" panose="020B0604020202020204" pitchFamily="34" charset="0"/>
              <a:buNone/>
              <a:defRPr sz="2800">
                <a:solidFill>
                  <a:schemeClr val="tx2"/>
                </a:solidFill>
              </a:defRPr>
            </a:lvl9pPr>
          </a:lstStyle>
          <a:p>
            <a:pPr lvl="0"/>
            <a:r>
              <a:t>Click to add text</a:t>
            </a:r>
          </a:p>
        </p:txBody>
      </p:sp>
      <p:sp>
        <p:nvSpPr>
          <p:cNvPr id="8" name="Content Placeholder 27">
            <a:extLst>
              <a:ext uri="{FF2B5EF4-FFF2-40B4-BE49-F238E27FC236}">
                <a16:creationId xmlns:a16="http://schemas.microsoft.com/office/drawing/2014/main" id="{46F8C620-0981-450C-85FA-B25417911760}"/>
              </a:ext>
            </a:extLst>
          </p:cNvPr>
          <p:cNvSpPr>
            <a:spLocks noGrp="1"/>
          </p:cNvSpPr>
          <p:nvPr>
            <p:ph sz="quarter" idx="23"/>
          </p:nvPr>
        </p:nvSpPr>
        <p:spPr>
          <a:xfrm>
            <a:off x="8280716" y="3643517"/>
            <a:ext cx="2930770" cy="2395910"/>
          </a:xfrm>
        </p:spPr>
        <p:txBody>
          <a:bodyPr/>
          <a:lstStyle>
            <a:lvl1pPr marL="0" indent="0">
              <a:lnSpc>
                <a:spcPct val="90000"/>
              </a:lnSpc>
              <a:spcBef>
                <a:spcPts val="600"/>
              </a:spcBef>
              <a:buFont typeface="Arial" panose="020B0604020202020204" pitchFamily="34" charset="0"/>
              <a:buChar char="​"/>
              <a:defRPr sz="1400">
                <a:solidFill>
                  <a:schemeClr val="tx1"/>
                </a:solidFill>
              </a:defRPr>
            </a:lvl1pPr>
            <a:lvl2pPr marL="137160" indent="-137160">
              <a:lnSpc>
                <a:spcPct val="90000"/>
              </a:lnSpc>
              <a:spcBef>
                <a:spcPts val="0"/>
              </a:spcBef>
              <a:buClr>
                <a:schemeClr val="tx1">
                  <a:lumMod val="50000"/>
                  <a:lumOff val="50000"/>
                </a:schemeClr>
              </a:buClr>
              <a:buFont typeface="Arial" panose="020B0604020202020204" pitchFamily="34" charset="0"/>
              <a:buChar char="•"/>
              <a:defRPr sz="1200">
                <a:solidFill>
                  <a:schemeClr val="tx1"/>
                </a:solidFill>
              </a:defRPr>
            </a:lvl2pPr>
            <a:lvl3pPr marL="365760" indent="-137160">
              <a:lnSpc>
                <a:spcPct val="90000"/>
              </a:lnSpc>
              <a:spcBef>
                <a:spcPts val="0"/>
              </a:spcBef>
              <a:buClr>
                <a:schemeClr val="tx1">
                  <a:lumMod val="50000"/>
                  <a:lumOff val="50000"/>
                </a:schemeClr>
              </a:buClr>
              <a:buFont typeface="Arial" panose="020B0604020202020204" pitchFamily="34" charset="0"/>
              <a:buChar char="–"/>
              <a:defRPr sz="1200">
                <a:solidFill>
                  <a:schemeClr val="tx1"/>
                </a:solidFill>
              </a:defRPr>
            </a:lvl3pPr>
            <a:lvl4pPr marL="365760" indent="-137160">
              <a:lnSpc>
                <a:spcPct val="90000"/>
              </a:lnSpc>
              <a:spcBef>
                <a:spcPts val="0"/>
              </a:spcBef>
              <a:buClr>
                <a:schemeClr val="tx1">
                  <a:lumMod val="50000"/>
                  <a:lumOff val="50000"/>
                </a:schemeClr>
              </a:buClr>
              <a:defRPr sz="1200">
                <a:solidFill>
                  <a:schemeClr val="tx1"/>
                </a:solidFill>
              </a:defRPr>
            </a:lvl4pPr>
            <a:lvl5pPr marL="365760" indent="-137160">
              <a:lnSpc>
                <a:spcPct val="90000"/>
              </a:lnSpc>
              <a:spcBef>
                <a:spcPts val="0"/>
              </a:spcBef>
              <a:buClr>
                <a:schemeClr val="tx1">
                  <a:lumMod val="50000"/>
                  <a:lumOff val="50000"/>
                </a:schemeClr>
              </a:buClr>
              <a:defRPr sz="1200">
                <a:solidFill>
                  <a:schemeClr val="tx1"/>
                </a:solidFill>
              </a:defRPr>
            </a:lvl5pPr>
            <a:lvl6pPr marL="365760" indent="-137160">
              <a:lnSpc>
                <a:spcPct val="90000"/>
              </a:lnSpc>
              <a:spcBef>
                <a:spcPts val="0"/>
              </a:spcBef>
              <a:buClr>
                <a:schemeClr val="tx1">
                  <a:lumMod val="50000"/>
                  <a:lumOff val="50000"/>
                </a:schemeClr>
              </a:buClr>
              <a:defRPr sz="1200">
                <a:solidFill>
                  <a:schemeClr val="tx1"/>
                </a:solidFill>
              </a:defRPr>
            </a:lvl6pPr>
            <a:lvl7pPr marL="365760" indent="-137160">
              <a:lnSpc>
                <a:spcPct val="90000"/>
              </a:lnSpc>
              <a:spcBef>
                <a:spcPts val="0"/>
              </a:spcBef>
              <a:buClr>
                <a:schemeClr val="tx1">
                  <a:lumMod val="50000"/>
                  <a:lumOff val="50000"/>
                </a:schemeClr>
              </a:buClr>
              <a:defRPr sz="1200">
                <a:solidFill>
                  <a:schemeClr val="tx1"/>
                </a:solidFill>
              </a:defRPr>
            </a:lvl7pPr>
            <a:lvl8pPr marL="365760" indent="-137160">
              <a:lnSpc>
                <a:spcPct val="90000"/>
              </a:lnSpc>
              <a:spcBef>
                <a:spcPts val="0"/>
              </a:spcBef>
              <a:buClr>
                <a:schemeClr val="tx1">
                  <a:lumMod val="50000"/>
                  <a:lumOff val="50000"/>
                </a:schemeClr>
              </a:buClr>
              <a:defRPr sz="1200">
                <a:solidFill>
                  <a:schemeClr val="tx1"/>
                </a:solidFill>
              </a:defRPr>
            </a:lvl8pPr>
            <a:lvl9pPr marL="365760" indent="-137160">
              <a:lnSpc>
                <a:spcPct val="90000"/>
              </a:lnSpc>
              <a:spcBef>
                <a:spcPts val="0"/>
              </a:spcBef>
              <a:buClr>
                <a:schemeClr val="tx1">
                  <a:lumMod val="50000"/>
                  <a:lumOff val="50000"/>
                </a:schemeClr>
              </a:buClr>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7">
            <a:extLst>
              <a:ext uri="{FF2B5EF4-FFF2-40B4-BE49-F238E27FC236}">
                <a16:creationId xmlns:a16="http://schemas.microsoft.com/office/drawing/2014/main" id="{14756BD6-ED0D-452B-886B-9D442BD0B2CC}"/>
              </a:ext>
            </a:extLst>
          </p:cNvPr>
          <p:cNvSpPr>
            <a:spLocks noGrp="1"/>
          </p:cNvSpPr>
          <p:nvPr>
            <p:ph sz="quarter" idx="24"/>
          </p:nvPr>
        </p:nvSpPr>
        <p:spPr>
          <a:xfrm>
            <a:off x="8280716" y="1007698"/>
            <a:ext cx="2930770" cy="2395910"/>
          </a:xfrm>
        </p:spPr>
        <p:txBody>
          <a:bodyPr/>
          <a:lstStyle>
            <a:lvl1pPr marL="0" indent="0">
              <a:lnSpc>
                <a:spcPct val="90000"/>
              </a:lnSpc>
              <a:spcBef>
                <a:spcPts val="600"/>
              </a:spcBef>
              <a:buFont typeface="Arial" panose="020B0604020202020204" pitchFamily="34" charset="0"/>
              <a:buChar char="​"/>
              <a:defRPr sz="1400">
                <a:solidFill>
                  <a:schemeClr val="tx1"/>
                </a:solidFill>
              </a:defRPr>
            </a:lvl1pPr>
            <a:lvl2pPr marL="137160" indent="-137160">
              <a:lnSpc>
                <a:spcPct val="90000"/>
              </a:lnSpc>
              <a:spcBef>
                <a:spcPts val="0"/>
              </a:spcBef>
              <a:buClr>
                <a:schemeClr val="tx1">
                  <a:lumMod val="50000"/>
                  <a:lumOff val="50000"/>
                </a:schemeClr>
              </a:buClr>
              <a:buFont typeface="Arial" panose="020B0604020202020204" pitchFamily="34" charset="0"/>
              <a:buChar char="•"/>
              <a:defRPr sz="1200">
                <a:solidFill>
                  <a:schemeClr val="tx1"/>
                </a:solidFill>
              </a:defRPr>
            </a:lvl2pPr>
            <a:lvl3pPr marL="365760" indent="-137160">
              <a:lnSpc>
                <a:spcPct val="90000"/>
              </a:lnSpc>
              <a:spcBef>
                <a:spcPts val="0"/>
              </a:spcBef>
              <a:buClr>
                <a:schemeClr val="tx1">
                  <a:lumMod val="50000"/>
                  <a:lumOff val="50000"/>
                </a:schemeClr>
              </a:buClr>
              <a:buFont typeface="Arial" panose="020B0604020202020204" pitchFamily="34" charset="0"/>
              <a:buChar char="–"/>
              <a:defRPr sz="1200">
                <a:solidFill>
                  <a:schemeClr val="tx1"/>
                </a:solidFill>
              </a:defRPr>
            </a:lvl3pPr>
            <a:lvl4pPr marL="365760" indent="-137160">
              <a:lnSpc>
                <a:spcPct val="90000"/>
              </a:lnSpc>
              <a:spcBef>
                <a:spcPts val="0"/>
              </a:spcBef>
              <a:buClr>
                <a:schemeClr val="tx1">
                  <a:lumMod val="50000"/>
                  <a:lumOff val="50000"/>
                </a:schemeClr>
              </a:buClr>
              <a:defRPr sz="1200">
                <a:solidFill>
                  <a:schemeClr val="tx1"/>
                </a:solidFill>
              </a:defRPr>
            </a:lvl4pPr>
            <a:lvl5pPr marL="365760" indent="-137160">
              <a:lnSpc>
                <a:spcPct val="90000"/>
              </a:lnSpc>
              <a:spcBef>
                <a:spcPts val="0"/>
              </a:spcBef>
              <a:buClr>
                <a:schemeClr val="tx1">
                  <a:lumMod val="50000"/>
                  <a:lumOff val="50000"/>
                </a:schemeClr>
              </a:buClr>
              <a:defRPr sz="1200">
                <a:solidFill>
                  <a:schemeClr val="tx1"/>
                </a:solidFill>
              </a:defRPr>
            </a:lvl5pPr>
            <a:lvl6pPr marL="365760" indent="-137160">
              <a:lnSpc>
                <a:spcPct val="90000"/>
              </a:lnSpc>
              <a:spcBef>
                <a:spcPts val="0"/>
              </a:spcBef>
              <a:buClr>
                <a:schemeClr val="tx1">
                  <a:lumMod val="50000"/>
                  <a:lumOff val="50000"/>
                </a:schemeClr>
              </a:buClr>
              <a:defRPr sz="1200">
                <a:solidFill>
                  <a:schemeClr val="tx1"/>
                </a:solidFill>
              </a:defRPr>
            </a:lvl6pPr>
            <a:lvl7pPr marL="365760" indent="-137160">
              <a:lnSpc>
                <a:spcPct val="90000"/>
              </a:lnSpc>
              <a:spcBef>
                <a:spcPts val="0"/>
              </a:spcBef>
              <a:buClr>
                <a:schemeClr val="tx1">
                  <a:lumMod val="50000"/>
                  <a:lumOff val="50000"/>
                </a:schemeClr>
              </a:buClr>
              <a:defRPr sz="1200">
                <a:solidFill>
                  <a:schemeClr val="tx1"/>
                </a:solidFill>
              </a:defRPr>
            </a:lvl7pPr>
            <a:lvl8pPr marL="365760" indent="-137160">
              <a:lnSpc>
                <a:spcPct val="90000"/>
              </a:lnSpc>
              <a:spcBef>
                <a:spcPts val="0"/>
              </a:spcBef>
              <a:buClr>
                <a:schemeClr val="tx1">
                  <a:lumMod val="50000"/>
                  <a:lumOff val="50000"/>
                </a:schemeClr>
              </a:buClr>
              <a:defRPr sz="1200">
                <a:solidFill>
                  <a:schemeClr val="tx1"/>
                </a:solidFill>
              </a:defRPr>
            </a:lvl8pPr>
            <a:lvl9pPr marL="365760" indent="-137160">
              <a:lnSpc>
                <a:spcPct val="90000"/>
              </a:lnSpc>
              <a:spcBef>
                <a:spcPts val="0"/>
              </a:spcBef>
              <a:buClr>
                <a:schemeClr val="tx1">
                  <a:lumMod val="50000"/>
                  <a:lumOff val="50000"/>
                </a:schemeClr>
              </a:buClr>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Picture Placeholder 26">
            <a:extLst>
              <a:ext uri="{FF2B5EF4-FFF2-40B4-BE49-F238E27FC236}">
                <a16:creationId xmlns:a16="http://schemas.microsoft.com/office/drawing/2014/main" id="{98D22E5B-E150-4127-A093-370CFA47251A}"/>
              </a:ext>
            </a:extLst>
          </p:cNvPr>
          <p:cNvSpPr>
            <a:spLocks noGrp="1"/>
          </p:cNvSpPr>
          <p:nvPr>
            <p:ph type="pic" sz="quarter" idx="25"/>
          </p:nvPr>
        </p:nvSpPr>
        <p:spPr>
          <a:xfrm>
            <a:off x="4898231" y="904875"/>
            <a:ext cx="2368296" cy="5129784"/>
          </a:xfrm>
          <a:custGeom>
            <a:avLst/>
            <a:gdLst>
              <a:gd name="connsiteX0" fmla="*/ 240287 w 2368296"/>
              <a:gd name="connsiteY0" fmla="*/ 0 h 5129784"/>
              <a:gd name="connsiteX1" fmla="*/ 514652 w 2368296"/>
              <a:gd name="connsiteY1" fmla="*/ 0 h 5129784"/>
              <a:gd name="connsiteX2" fmla="*/ 523535 w 2368296"/>
              <a:gd name="connsiteY2" fmla="*/ 72974 h 5129784"/>
              <a:gd name="connsiteX3" fmla="*/ 712182 w 2368296"/>
              <a:gd name="connsiteY3" fmla="*/ 190500 h 5129784"/>
              <a:gd name="connsiteX4" fmla="*/ 1177622 w 2368296"/>
              <a:gd name="connsiteY4" fmla="*/ 190500 h 5129784"/>
              <a:gd name="connsiteX5" fmla="*/ 1187816 w 2368296"/>
              <a:gd name="connsiteY5" fmla="*/ 190500 h 5129784"/>
              <a:gd name="connsiteX6" fmla="*/ 1653256 w 2368296"/>
              <a:gd name="connsiteY6" fmla="*/ 190500 h 5129784"/>
              <a:gd name="connsiteX7" fmla="*/ 1841904 w 2368296"/>
              <a:gd name="connsiteY7" fmla="*/ 72974 h 5129784"/>
              <a:gd name="connsiteX8" fmla="*/ 1850787 w 2368296"/>
              <a:gd name="connsiteY8" fmla="*/ 0 h 5129784"/>
              <a:gd name="connsiteX9" fmla="*/ 2128009 w 2368296"/>
              <a:gd name="connsiteY9" fmla="*/ 0 h 5129784"/>
              <a:gd name="connsiteX10" fmla="*/ 2368296 w 2368296"/>
              <a:gd name="connsiteY10" fmla="*/ 240287 h 5129784"/>
              <a:gd name="connsiteX11" fmla="*/ 2368296 w 2368296"/>
              <a:gd name="connsiteY11" fmla="*/ 4889497 h 5129784"/>
              <a:gd name="connsiteX12" fmla="*/ 2128009 w 2368296"/>
              <a:gd name="connsiteY12" fmla="*/ 5129784 h 5129784"/>
              <a:gd name="connsiteX13" fmla="*/ 240287 w 2368296"/>
              <a:gd name="connsiteY13" fmla="*/ 5129784 h 5129784"/>
              <a:gd name="connsiteX14" fmla="*/ 0 w 2368296"/>
              <a:gd name="connsiteY14" fmla="*/ 4889497 h 5129784"/>
              <a:gd name="connsiteX15" fmla="*/ 0 w 2368296"/>
              <a:gd name="connsiteY15" fmla="*/ 240287 h 5129784"/>
              <a:gd name="connsiteX16" fmla="*/ 240287 w 2368296"/>
              <a:gd name="connsiteY16" fmla="*/ 0 h 51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296" h="5129784">
                <a:moveTo>
                  <a:pt x="240287" y="0"/>
                </a:moveTo>
                <a:lnTo>
                  <a:pt x="514652" y="0"/>
                </a:lnTo>
                <a:lnTo>
                  <a:pt x="523535" y="72974"/>
                </a:lnTo>
                <a:cubicBezTo>
                  <a:pt x="542963" y="142794"/>
                  <a:pt x="596305" y="192286"/>
                  <a:pt x="712182" y="190500"/>
                </a:cubicBezTo>
                <a:lnTo>
                  <a:pt x="1177622" y="190500"/>
                </a:lnTo>
                <a:lnTo>
                  <a:pt x="1187816" y="190500"/>
                </a:lnTo>
                <a:lnTo>
                  <a:pt x="1653256" y="190500"/>
                </a:lnTo>
                <a:cubicBezTo>
                  <a:pt x="1769134" y="192286"/>
                  <a:pt x="1822475" y="142794"/>
                  <a:pt x="1841904" y="72974"/>
                </a:cubicBezTo>
                <a:lnTo>
                  <a:pt x="1850787" y="0"/>
                </a:lnTo>
                <a:lnTo>
                  <a:pt x="2128009" y="0"/>
                </a:lnTo>
                <a:cubicBezTo>
                  <a:pt x="2260716" y="0"/>
                  <a:pt x="2368296" y="107580"/>
                  <a:pt x="2368296" y="240287"/>
                </a:cubicBezTo>
                <a:lnTo>
                  <a:pt x="2368296" y="4889497"/>
                </a:lnTo>
                <a:cubicBezTo>
                  <a:pt x="2368296" y="5022204"/>
                  <a:pt x="2260716" y="5129784"/>
                  <a:pt x="2128009" y="5129784"/>
                </a:cubicBezTo>
                <a:lnTo>
                  <a:pt x="240287" y="5129784"/>
                </a:lnTo>
                <a:cubicBezTo>
                  <a:pt x="107580" y="5129784"/>
                  <a:pt x="0" y="5022204"/>
                  <a:pt x="0" y="4889497"/>
                </a:cubicBezTo>
                <a:lnTo>
                  <a:pt x="0" y="240287"/>
                </a:lnTo>
                <a:cubicBezTo>
                  <a:pt x="0" y="107580"/>
                  <a:pt x="107580" y="0"/>
                  <a:pt x="240287" y="0"/>
                </a:cubicBezTo>
                <a:close/>
              </a:path>
            </a:pathLst>
          </a:custGeom>
          <a:solidFill>
            <a:srgbClr val="D9D9D9"/>
          </a:solidFill>
        </p:spPr>
        <p:txBody>
          <a:bodyPr wrap="square" bIns="1188720" anchor="ctr" anchorCtr="0">
            <a:noAutofit/>
          </a:bodyPr>
          <a:lstStyle>
            <a:lvl1pPr marL="0" indent="0" algn="ctr">
              <a:spcBef>
                <a:spcPts val="0"/>
              </a:spcBef>
              <a:buNone/>
              <a:defRPr sz="1400"/>
            </a:lvl1pPr>
          </a:lstStyle>
          <a:p>
            <a:r>
              <a:rPr lang="en-US" dirty="0"/>
              <a:t>Click icon to add picture</a:t>
            </a:r>
            <a:endParaRPr dirty="0"/>
          </a:p>
        </p:txBody>
      </p:sp>
      <p:sp>
        <p:nvSpPr>
          <p:cNvPr id="3" name="Date Placeholder 2">
            <a:extLst>
              <a:ext uri="{FF2B5EF4-FFF2-40B4-BE49-F238E27FC236}">
                <a16:creationId xmlns:a16="http://schemas.microsoft.com/office/drawing/2014/main" id="{A14AE608-E54C-442E-8A84-EA7043D78923}"/>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A952E4A9-A5B3-48D4-BA30-E3D80D2A5323}"/>
              </a:ext>
            </a:extLst>
          </p:cNvPr>
          <p:cNvSpPr>
            <a:spLocks noGrp="1"/>
          </p:cNvSpPr>
          <p:nvPr>
            <p:ph type="ftr" sz="quarter" idx="11"/>
          </p:nvPr>
        </p:nvSpPr>
        <p:spPr/>
        <p:txBody>
          <a:bodyPr/>
          <a:lstStyle/>
          <a:p>
            <a:r>
              <a:rPr lang="en-US" dirty="0">
                <a:solidFill>
                  <a:schemeClr val="tx1">
                    <a:lumMod val="50000"/>
                    <a:lumOff val="50000"/>
                  </a:schemeClr>
                </a:solidFill>
              </a:rPr>
              <a:t>The information contained herein is provided only for the intended audience and not for use with or distribution to the general public.</a:t>
            </a:r>
            <a:endParaRPr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C148B4C0-4733-406E-8101-AFF9A4E0E36E}"/>
              </a:ext>
            </a:extLst>
          </p:cNvPr>
          <p:cNvSpPr>
            <a:spLocks noGrp="1"/>
          </p:cNvSpPr>
          <p:nvPr>
            <p:ph type="sldNum" sz="quarter" idx="12"/>
          </p:nvPr>
        </p:nvSpPr>
        <p:spPr/>
        <p:txBody>
          <a:bodyPr/>
          <a:lstStyle/>
          <a:p>
            <a:fld id="{8A05B047-7786-42C0-A2BF-6DB1A4525D42}" type="slidenum">
              <a:rPr/>
              <a:pPr/>
              <a:t>‹#›</a:t>
            </a:fld>
            <a:endParaRPr dirty="0"/>
          </a:p>
        </p:txBody>
      </p:sp>
    </p:spTree>
    <p:extLst>
      <p:ext uri="{BB962C8B-B14F-4D97-AF65-F5344CB8AC3E}">
        <p14:creationId xmlns:p14="http://schemas.microsoft.com/office/powerpoint/2010/main" val="228877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ight Title + Subtitl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1EED0B8-57DE-47F3-A012-D6E47915A56B}"/>
              </a:ext>
            </a:extLst>
          </p:cNvPr>
          <p:cNvGrpSpPr/>
          <p:nvPr/>
        </p:nvGrpSpPr>
        <p:grpSpPr>
          <a:xfrm>
            <a:off x="7768196" y="-7294"/>
            <a:ext cx="4423804" cy="6865293"/>
            <a:chOff x="7768196" y="-7294"/>
            <a:chExt cx="4423804" cy="6865293"/>
          </a:xfrm>
        </p:grpSpPr>
        <p:sp>
          <p:nvSpPr>
            <p:cNvPr id="9" name="Freeform: Shape 8">
              <a:extLst>
                <a:ext uri="{FF2B5EF4-FFF2-40B4-BE49-F238E27FC236}">
                  <a16:creationId xmlns:a16="http://schemas.microsoft.com/office/drawing/2014/main" id="{D1C97986-0758-41F5-A2FC-EC0E34E97950}"/>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1" name="Freeform: Shape 10">
              <a:extLst>
                <a:ext uri="{FF2B5EF4-FFF2-40B4-BE49-F238E27FC236}">
                  <a16:creationId xmlns:a16="http://schemas.microsoft.com/office/drawing/2014/main" id="{3D9B318F-5995-4833-A8A4-277AFCFEC3CF}"/>
                </a:ext>
              </a:extLst>
            </p:cNvPr>
            <p:cNvSpPr/>
            <p:nvPr/>
          </p:nvSpPr>
          <p:spPr>
            <a:xfrm>
              <a:off x="8645128" y="-7294"/>
              <a:ext cx="3546872" cy="4119818"/>
            </a:xfrm>
            <a:custGeom>
              <a:avLst/>
              <a:gdLst>
                <a:gd name="connsiteX0" fmla="*/ 1456356 w 3546872"/>
                <a:gd name="connsiteY0" fmla="*/ 0 h 4119818"/>
                <a:gd name="connsiteX1" fmla="*/ 3546872 w 3546872"/>
                <a:gd name="connsiteY1" fmla="*/ 0 h 4119818"/>
                <a:gd name="connsiteX2" fmla="*/ 3546872 w 3546872"/>
                <a:gd name="connsiteY2" fmla="*/ 3259900 h 4119818"/>
                <a:gd name="connsiteX3" fmla="*/ 3108722 w 3546872"/>
                <a:gd name="connsiteY3" fmla="*/ 4119818 h 4119818"/>
                <a:gd name="connsiteX4" fmla="*/ 3108722 w 3546872"/>
                <a:gd name="connsiteY4" fmla="*/ 464494 h 4119818"/>
                <a:gd name="connsiteX5" fmla="*/ 3108721 w 3546872"/>
                <a:gd name="connsiteY5" fmla="*/ 464494 h 4119818"/>
                <a:gd name="connsiteX6" fmla="*/ 2785991 w 3546872"/>
                <a:gd name="connsiteY6" fmla="*/ 464494 h 4119818"/>
                <a:gd name="connsiteX7" fmla="*/ 2103879 w 3546872"/>
                <a:gd name="connsiteY7" fmla="*/ 464494 h 4119818"/>
                <a:gd name="connsiteX8" fmla="*/ 1854385 w 3546872"/>
                <a:gd name="connsiteY8" fmla="*/ 464494 h 4119818"/>
                <a:gd name="connsiteX9" fmla="*/ 1219685 w 3546872"/>
                <a:gd name="connsiteY9" fmla="*/ 464494 h 4119818"/>
                <a:gd name="connsiteX10" fmla="*/ 0 w 3546872"/>
                <a:gd name="connsiteY10" fmla="*/ 464494 h 4119818"/>
                <a:gd name="connsiteX11" fmla="*/ 232955 w 3546872"/>
                <a:gd name="connsiteY11" fmla="*/ 7294 h 4119818"/>
                <a:gd name="connsiteX12" fmla="*/ 1452640 w 3546872"/>
                <a:gd name="connsiteY12" fmla="*/ 72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6872" h="4119818">
                  <a:moveTo>
                    <a:pt x="1456356" y="0"/>
                  </a:moveTo>
                  <a:lnTo>
                    <a:pt x="3546872" y="0"/>
                  </a:lnTo>
                  <a:lnTo>
                    <a:pt x="3546872" y="3259900"/>
                  </a:lnTo>
                  <a:lnTo>
                    <a:pt x="3108722" y="4119818"/>
                  </a:lnTo>
                  <a:lnTo>
                    <a:pt x="3108722" y="464494"/>
                  </a:lnTo>
                  <a:lnTo>
                    <a:pt x="3108721" y="464494"/>
                  </a:lnTo>
                  <a:lnTo>
                    <a:pt x="2785991" y="464494"/>
                  </a:lnTo>
                  <a:lnTo>
                    <a:pt x="2103879" y="464494"/>
                  </a:lnTo>
                  <a:lnTo>
                    <a:pt x="1854385" y="464494"/>
                  </a:lnTo>
                  <a:lnTo>
                    <a:pt x="1219685" y="464494"/>
                  </a:lnTo>
                  <a:lnTo>
                    <a:pt x="0" y="464494"/>
                  </a:lnTo>
                  <a:lnTo>
                    <a:pt x="232955" y="7294"/>
                  </a:lnTo>
                  <a:lnTo>
                    <a:pt x="1452640" y="7294"/>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grpSp>
      <p:sp>
        <p:nvSpPr>
          <p:cNvPr id="7" name="superhead">
            <a:extLst>
              <a:ext uri="{FF2B5EF4-FFF2-40B4-BE49-F238E27FC236}">
                <a16:creationId xmlns:a16="http://schemas.microsoft.com/office/drawing/2014/main" id="{02FC455F-05E0-43DB-B2F5-F4A7F44DD185}"/>
              </a:ext>
            </a:extLst>
          </p:cNvPr>
          <p:cNvSpPr>
            <a:spLocks noGrp="1"/>
          </p:cNvSpPr>
          <p:nvPr>
            <p:ph type="body" sz="quarter" idx="14"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50E924ED-66C7-4D36-96DB-921A13E19B4F}"/>
              </a:ext>
            </a:extLst>
          </p:cNvPr>
          <p:cNvSpPr>
            <a:spLocks noGrp="1"/>
          </p:cNvSpPr>
          <p:nvPr>
            <p:ph type="body" sz="quarter" idx="13" hasCustomPrompt="1"/>
          </p:nvPr>
        </p:nvSpPr>
        <p:spPr>
          <a:xfrm>
            <a:off x="457200" y="1353039"/>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3" name="Date Placeholder 2">
            <a:extLst>
              <a:ext uri="{FF2B5EF4-FFF2-40B4-BE49-F238E27FC236}">
                <a16:creationId xmlns:a16="http://schemas.microsoft.com/office/drawing/2014/main" id="{CD24B5CE-AB55-4AA3-910B-F5194E689765}"/>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9EA60F01-3C7C-474D-B151-DBC4A252213A}"/>
              </a:ext>
            </a:extLst>
          </p:cNvPr>
          <p:cNvSpPr>
            <a:spLocks noGrp="1"/>
          </p:cNvSpPr>
          <p:nvPr>
            <p:ph type="ftr" sz="quarter" idx="11"/>
          </p:nvPr>
        </p:nvSpPr>
        <p:spPr/>
        <p:txBody>
          <a:bodyPr/>
          <a:lstStyle/>
          <a:p>
            <a:r>
              <a:rPr>
                <a:solidFill>
                  <a:schemeClr val="bg1">
                    <a:lumMod val="50000"/>
                  </a:schemeClr>
                </a:solidFill>
              </a:rPr>
              <a:t>Confidential. For Ascensus internal purposes only. Not intended for use with or distribution to clients or the public.</a:t>
            </a:r>
          </a:p>
        </p:txBody>
      </p:sp>
      <p:sp>
        <p:nvSpPr>
          <p:cNvPr id="5" name="Slide Number Placeholder 4">
            <a:extLst>
              <a:ext uri="{FF2B5EF4-FFF2-40B4-BE49-F238E27FC236}">
                <a16:creationId xmlns:a16="http://schemas.microsoft.com/office/drawing/2014/main" id="{6C99034D-E319-46EB-8DBD-043BAE88E92F}"/>
              </a:ext>
            </a:extLst>
          </p:cNvPr>
          <p:cNvSpPr>
            <a:spLocks noGrp="1"/>
          </p:cNvSpPr>
          <p:nvPr>
            <p:ph type="sldNum" sz="quarter" idx="12"/>
          </p:nvPr>
        </p:nvSpPr>
        <p:spPr/>
        <p:txBody>
          <a:bodyPr/>
          <a:lstStyle/>
          <a:p>
            <a:fld id="{8A05B047-7786-42C0-A2BF-6DB1A4525D42}" type="slidenum">
              <a:rPr/>
              <a:pPr/>
              <a:t>‹#›</a:t>
            </a:fld>
            <a:endParaRPr/>
          </a:p>
        </p:txBody>
      </p:sp>
      <p:sp>
        <p:nvSpPr>
          <p:cNvPr id="10" name="Title 9">
            <a:extLst>
              <a:ext uri="{FF2B5EF4-FFF2-40B4-BE49-F238E27FC236}">
                <a16:creationId xmlns:a16="http://schemas.microsoft.com/office/drawing/2014/main" id="{1B76F9B4-7AED-45A4-9EE7-754A79682EAA}"/>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3860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3 Box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3AD253-1348-4E85-822E-05EC8841C877}"/>
              </a:ext>
            </a:extLst>
          </p:cNvPr>
          <p:cNvSpPr/>
          <p:nvPr/>
        </p:nvSpPr>
        <p:spPr>
          <a:xfrm>
            <a:off x="0" y="0"/>
            <a:ext cx="4682785" cy="6858000"/>
          </a:xfrm>
          <a:prstGeom prst="rect">
            <a:avLst/>
          </a:prstGeom>
          <a:gradFill>
            <a:gsLst>
              <a:gs pos="92000">
                <a:srgbClr val="05A2C6"/>
              </a:gs>
              <a:gs pos="28000">
                <a:srgbClr val="00A88C"/>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object 4">
            <a:extLst>
              <a:ext uri="{FF2B5EF4-FFF2-40B4-BE49-F238E27FC236}">
                <a16:creationId xmlns:a16="http://schemas.microsoft.com/office/drawing/2014/main" id="{FB98A8C0-3835-4815-8D22-297A1CB7F1FE}"/>
              </a:ext>
            </a:extLst>
          </p:cNvPr>
          <p:cNvSpPr/>
          <p:nvPr/>
        </p:nvSpPr>
        <p:spPr>
          <a:xfrm>
            <a:off x="-1" y="12301"/>
            <a:ext cx="1118870" cy="2195195"/>
          </a:xfrm>
          <a:custGeom>
            <a:avLst/>
            <a:gdLst/>
            <a:ahLst/>
            <a:cxnLst/>
            <a:rect l="l" t="t" r="r" b="b"/>
            <a:pathLst>
              <a:path w="1118870" h="2195195">
                <a:moveTo>
                  <a:pt x="1118450" y="0"/>
                </a:moveTo>
                <a:lnTo>
                  <a:pt x="0" y="0"/>
                </a:lnTo>
                <a:lnTo>
                  <a:pt x="0" y="2195080"/>
                </a:lnTo>
                <a:lnTo>
                  <a:pt x="1118450" y="0"/>
                </a:lnTo>
                <a:close/>
              </a:path>
            </a:pathLst>
          </a:custGeom>
          <a:solidFill>
            <a:srgbClr val="FFFFFF">
              <a:alpha val="14999"/>
            </a:srgbClr>
          </a:solidFill>
        </p:spPr>
        <p:txBody>
          <a:bodyPr wrap="square" lIns="0" tIns="0" rIns="0" bIns="0" rtlCol="0"/>
          <a:lstStyle/>
          <a:p>
            <a:endParaRPr dirty="0"/>
          </a:p>
        </p:txBody>
      </p:sp>
      <p:sp>
        <p:nvSpPr>
          <p:cNvPr id="7" name="Text Placeholder 6">
            <a:extLst>
              <a:ext uri="{FF2B5EF4-FFF2-40B4-BE49-F238E27FC236}">
                <a16:creationId xmlns:a16="http://schemas.microsoft.com/office/drawing/2014/main" id="{EB625CAE-C9F2-4A7E-B1EC-9871B7D4B8CA}"/>
              </a:ext>
            </a:extLst>
          </p:cNvPr>
          <p:cNvSpPr>
            <a:spLocks noGrp="1"/>
          </p:cNvSpPr>
          <p:nvPr>
            <p:ph type="body" sz="quarter" idx="10" hasCustomPrompt="1"/>
          </p:nvPr>
        </p:nvSpPr>
        <p:spPr>
          <a:xfrm>
            <a:off x="914400" y="2060812"/>
            <a:ext cx="2590800" cy="848649"/>
          </a:xfrm>
        </p:spPr>
        <p:txBody>
          <a:bodyPr anchor="b"/>
          <a:lstStyle>
            <a:lvl1pPr marL="0" indent="0">
              <a:lnSpc>
                <a:spcPct val="100000"/>
              </a:lnSpc>
              <a:spcBef>
                <a:spcPts val="0"/>
              </a:spcBef>
              <a:buNone/>
              <a:defRPr sz="1600" b="1" cap="all" spc="100" baseline="0">
                <a:solidFill>
                  <a:schemeClr val="bg1"/>
                </a:solidFill>
              </a:defRPr>
            </a:lvl1pPr>
            <a:lvl2pPr marL="0" indent="0">
              <a:lnSpc>
                <a:spcPct val="100000"/>
              </a:lnSpc>
              <a:spcBef>
                <a:spcPts val="0"/>
              </a:spcBef>
              <a:buNone/>
              <a:defRPr sz="1600" b="1" cap="all" spc="100" baseline="0">
                <a:solidFill>
                  <a:schemeClr val="accent1"/>
                </a:solidFill>
              </a:defRPr>
            </a:lvl2pPr>
            <a:lvl3pPr marL="0" indent="0">
              <a:lnSpc>
                <a:spcPct val="100000"/>
              </a:lnSpc>
              <a:spcBef>
                <a:spcPts val="0"/>
              </a:spcBef>
              <a:buNone/>
              <a:defRPr sz="1600" b="1" cap="all" spc="100" baseline="0">
                <a:solidFill>
                  <a:schemeClr val="accent1"/>
                </a:solidFill>
              </a:defRPr>
            </a:lvl3pPr>
            <a:lvl4pPr marL="0" indent="0">
              <a:lnSpc>
                <a:spcPct val="100000"/>
              </a:lnSpc>
              <a:spcBef>
                <a:spcPts val="0"/>
              </a:spcBef>
              <a:buNone/>
              <a:defRPr sz="1600" b="1" cap="all" spc="100" baseline="0">
                <a:solidFill>
                  <a:schemeClr val="accent1"/>
                </a:solidFill>
              </a:defRPr>
            </a:lvl4pPr>
            <a:lvl5pPr marL="0" indent="0">
              <a:lnSpc>
                <a:spcPct val="100000"/>
              </a:lnSpc>
              <a:spcBef>
                <a:spcPts val="0"/>
              </a:spcBef>
              <a:buNone/>
              <a:defRPr sz="1600" b="1" cap="all" spc="100" baseline="0">
                <a:solidFill>
                  <a:schemeClr val="accent1"/>
                </a:solidFill>
              </a:defRPr>
            </a:lvl5pPr>
            <a:lvl6pPr marL="0" indent="0">
              <a:lnSpc>
                <a:spcPct val="100000"/>
              </a:lnSpc>
              <a:spcBef>
                <a:spcPts val="0"/>
              </a:spcBef>
              <a:buNone/>
              <a:defRPr sz="1600" b="1" cap="all" spc="100" baseline="0">
                <a:solidFill>
                  <a:schemeClr val="accent1"/>
                </a:solidFill>
              </a:defRPr>
            </a:lvl6pPr>
            <a:lvl7pPr marL="0" indent="0">
              <a:lnSpc>
                <a:spcPct val="100000"/>
              </a:lnSpc>
              <a:spcBef>
                <a:spcPts val="0"/>
              </a:spcBef>
              <a:buNone/>
              <a:defRPr sz="1600" b="1" cap="all" spc="100" baseline="0">
                <a:solidFill>
                  <a:schemeClr val="accent1"/>
                </a:solidFill>
              </a:defRPr>
            </a:lvl7pPr>
            <a:lvl8pPr marL="0" indent="0">
              <a:lnSpc>
                <a:spcPct val="100000"/>
              </a:lnSpc>
              <a:spcBef>
                <a:spcPts val="0"/>
              </a:spcBef>
              <a:buNone/>
              <a:defRPr sz="1600" b="1" cap="all" spc="100" baseline="0">
                <a:solidFill>
                  <a:schemeClr val="accent1"/>
                </a:solidFill>
              </a:defRPr>
            </a:lvl8pPr>
            <a:lvl9pPr marL="0" indent="0">
              <a:lnSpc>
                <a:spcPct val="100000"/>
              </a:lnSpc>
              <a:spcBef>
                <a:spcPts val="0"/>
              </a:spcBef>
              <a:buNone/>
              <a:defRPr sz="1600" b="1" cap="all" spc="100" baseline="0">
                <a:solidFill>
                  <a:schemeClr val="accent1"/>
                </a:solidFill>
              </a:defRPr>
            </a:lvl9pPr>
          </a:lstStyle>
          <a:p>
            <a:pPr lvl="0"/>
            <a:r>
              <a:t>superheader</a:t>
            </a:r>
          </a:p>
        </p:txBody>
      </p:sp>
      <p:sp>
        <p:nvSpPr>
          <p:cNvPr id="10" name="Text Placeholder 6">
            <a:extLst>
              <a:ext uri="{FF2B5EF4-FFF2-40B4-BE49-F238E27FC236}">
                <a16:creationId xmlns:a16="http://schemas.microsoft.com/office/drawing/2014/main" id="{D54810D3-294B-4D80-B73C-B4B1BEF2F356}"/>
              </a:ext>
            </a:extLst>
          </p:cNvPr>
          <p:cNvSpPr>
            <a:spLocks noGrp="1"/>
          </p:cNvSpPr>
          <p:nvPr>
            <p:ph type="body" sz="quarter" idx="13"/>
          </p:nvPr>
        </p:nvSpPr>
        <p:spPr>
          <a:xfrm>
            <a:off x="914400" y="2990774"/>
            <a:ext cx="2590800" cy="2254326"/>
          </a:xfrm>
        </p:spPr>
        <p:txBody>
          <a:bodyPr/>
          <a:lstStyle>
            <a:lvl1pPr marL="0" indent="0">
              <a:lnSpc>
                <a:spcPct val="100000"/>
              </a:lnSpc>
              <a:spcBef>
                <a:spcPts val="0"/>
              </a:spcBef>
              <a:buNone/>
              <a:defRPr sz="2800" b="0" cap="none" spc="0" baseline="0">
                <a:solidFill>
                  <a:schemeClr val="bg1"/>
                </a:solidFill>
              </a:defRPr>
            </a:lvl1pPr>
            <a:lvl2pPr marL="0" indent="0">
              <a:lnSpc>
                <a:spcPct val="100000"/>
              </a:lnSpc>
              <a:spcBef>
                <a:spcPts val="0"/>
              </a:spcBef>
              <a:buNone/>
              <a:defRPr sz="2800" b="0" cap="none" spc="0" baseline="0">
                <a:solidFill>
                  <a:schemeClr val="bg1"/>
                </a:solidFill>
              </a:defRPr>
            </a:lvl2pPr>
            <a:lvl3pPr marL="0" indent="0">
              <a:lnSpc>
                <a:spcPct val="100000"/>
              </a:lnSpc>
              <a:spcBef>
                <a:spcPts val="0"/>
              </a:spcBef>
              <a:buNone/>
              <a:defRPr sz="2800" b="0" cap="none" spc="0" baseline="0">
                <a:solidFill>
                  <a:schemeClr val="bg1"/>
                </a:solidFill>
              </a:defRPr>
            </a:lvl3pPr>
            <a:lvl4pPr marL="0" indent="0">
              <a:lnSpc>
                <a:spcPct val="100000"/>
              </a:lnSpc>
              <a:spcBef>
                <a:spcPts val="0"/>
              </a:spcBef>
              <a:buNone/>
              <a:defRPr sz="2800" b="0" cap="none" spc="0" baseline="0">
                <a:solidFill>
                  <a:schemeClr val="bg1"/>
                </a:solidFill>
              </a:defRPr>
            </a:lvl4pPr>
            <a:lvl5pPr marL="0" indent="0">
              <a:lnSpc>
                <a:spcPct val="100000"/>
              </a:lnSpc>
              <a:spcBef>
                <a:spcPts val="0"/>
              </a:spcBef>
              <a:buNone/>
              <a:defRPr sz="2800" b="0" cap="none" spc="0" baseline="0">
                <a:solidFill>
                  <a:schemeClr val="bg1"/>
                </a:solidFill>
              </a:defRPr>
            </a:lvl5pPr>
            <a:lvl6pPr marL="0" indent="0">
              <a:lnSpc>
                <a:spcPct val="100000"/>
              </a:lnSpc>
              <a:spcBef>
                <a:spcPts val="0"/>
              </a:spcBef>
              <a:buNone/>
              <a:defRPr sz="2800" b="0" cap="none" spc="0" baseline="0">
                <a:solidFill>
                  <a:schemeClr val="bg1"/>
                </a:solidFill>
              </a:defRPr>
            </a:lvl6pPr>
            <a:lvl7pPr marL="0" indent="0">
              <a:lnSpc>
                <a:spcPct val="100000"/>
              </a:lnSpc>
              <a:spcBef>
                <a:spcPts val="0"/>
              </a:spcBef>
              <a:buNone/>
              <a:defRPr sz="2800" b="0" cap="none" spc="0" baseline="0">
                <a:solidFill>
                  <a:schemeClr val="bg1"/>
                </a:solidFill>
              </a:defRPr>
            </a:lvl7pPr>
            <a:lvl8pPr marL="0" indent="0">
              <a:lnSpc>
                <a:spcPct val="100000"/>
              </a:lnSpc>
              <a:spcBef>
                <a:spcPts val="0"/>
              </a:spcBef>
              <a:buNone/>
              <a:defRPr sz="2800" b="0" cap="none" spc="0" baseline="0">
                <a:solidFill>
                  <a:schemeClr val="bg1"/>
                </a:solidFill>
              </a:defRPr>
            </a:lvl8pPr>
            <a:lvl9pPr marL="0" indent="0">
              <a:lnSpc>
                <a:spcPct val="100000"/>
              </a:lnSpc>
              <a:spcBef>
                <a:spcPts val="0"/>
              </a:spcBef>
              <a:buNone/>
              <a:defRPr sz="2800" b="0" cap="none" spc="0" baseline="0">
                <a:solidFill>
                  <a:schemeClr val="bg1"/>
                </a:solidFill>
              </a:defRPr>
            </a:lvl9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DF1575D2-B0DB-40D5-B171-C645C4E84B41}"/>
              </a:ext>
            </a:extLst>
          </p:cNvPr>
          <p:cNvSpPr>
            <a:spLocks noGrp="1"/>
          </p:cNvSpPr>
          <p:nvPr>
            <p:ph type="body" sz="quarter" idx="36" hasCustomPrompt="1"/>
          </p:nvPr>
        </p:nvSpPr>
        <p:spPr>
          <a:xfrm>
            <a:off x="4059865" y="1298544"/>
            <a:ext cx="2514600" cy="5098626"/>
          </a:xfrm>
          <a:solidFill>
            <a:schemeClr val="tx2"/>
          </a:solidFill>
        </p:spPr>
        <p:txBody>
          <a:bodyPr lIns="274320" tIns="182880" rIns="91440" bIns="182880"/>
          <a:lstStyle>
            <a:lvl1pPr marL="0" indent="0">
              <a:lnSpc>
                <a:spcPct val="100000"/>
              </a:lnSpc>
              <a:spcBef>
                <a:spcPts val="0"/>
              </a:spcBef>
              <a:buNone/>
              <a:defRPr sz="2000" b="1">
                <a:solidFill>
                  <a:schemeClr val="bg1"/>
                </a:solidFill>
              </a:defRPr>
            </a:lvl1pPr>
            <a:lvl2pPr marL="0" indent="0">
              <a:lnSpc>
                <a:spcPct val="100000"/>
              </a:lnSpc>
              <a:spcBef>
                <a:spcPts val="0"/>
              </a:spcBef>
              <a:buNone/>
              <a:defRPr sz="2000" b="1">
                <a:solidFill>
                  <a:schemeClr val="bg1"/>
                </a:solidFill>
              </a:defRPr>
            </a:lvl2pPr>
            <a:lvl3pPr marL="0" indent="0">
              <a:lnSpc>
                <a:spcPct val="100000"/>
              </a:lnSpc>
              <a:spcBef>
                <a:spcPts val="0"/>
              </a:spcBef>
              <a:buNone/>
              <a:defRPr sz="2000" b="1">
                <a:solidFill>
                  <a:schemeClr val="bg1"/>
                </a:solidFill>
              </a:defRPr>
            </a:lvl3pPr>
            <a:lvl4pPr marL="0" indent="0">
              <a:lnSpc>
                <a:spcPct val="100000"/>
              </a:lnSpc>
              <a:spcBef>
                <a:spcPts val="0"/>
              </a:spcBef>
              <a:buNone/>
              <a:defRPr sz="2000" b="1">
                <a:solidFill>
                  <a:schemeClr val="bg1"/>
                </a:solidFill>
              </a:defRPr>
            </a:lvl4pPr>
            <a:lvl5pPr marL="0" indent="0">
              <a:lnSpc>
                <a:spcPct val="100000"/>
              </a:lnSpc>
              <a:spcBef>
                <a:spcPts val="0"/>
              </a:spcBef>
              <a:buNone/>
              <a:defRPr sz="2000" b="1">
                <a:solidFill>
                  <a:schemeClr val="bg1"/>
                </a:solidFill>
              </a:defRPr>
            </a:lvl5pPr>
            <a:lvl6pPr marL="0" indent="0">
              <a:lnSpc>
                <a:spcPct val="100000"/>
              </a:lnSpc>
              <a:spcBef>
                <a:spcPts val="0"/>
              </a:spcBef>
              <a:buNone/>
              <a:defRPr sz="2000" b="1">
                <a:solidFill>
                  <a:schemeClr val="bg1"/>
                </a:solidFill>
              </a:defRPr>
            </a:lvl6pPr>
            <a:lvl7pPr marL="0" indent="0">
              <a:lnSpc>
                <a:spcPct val="100000"/>
              </a:lnSpc>
              <a:spcBef>
                <a:spcPts val="0"/>
              </a:spcBef>
              <a:buNone/>
              <a:defRPr sz="2000" b="1">
                <a:solidFill>
                  <a:schemeClr val="bg1"/>
                </a:solidFill>
              </a:defRPr>
            </a:lvl7pPr>
            <a:lvl8pPr marL="0" indent="0">
              <a:lnSpc>
                <a:spcPct val="100000"/>
              </a:lnSpc>
              <a:spcBef>
                <a:spcPts val="0"/>
              </a:spcBef>
              <a:buNone/>
              <a:defRPr sz="2000" b="1">
                <a:solidFill>
                  <a:schemeClr val="bg1"/>
                </a:solidFill>
              </a:defRPr>
            </a:lvl8pPr>
            <a:lvl9pPr marL="0" indent="0">
              <a:lnSpc>
                <a:spcPct val="100000"/>
              </a:lnSpc>
              <a:spcBef>
                <a:spcPts val="0"/>
              </a:spcBef>
              <a:buNone/>
              <a:defRPr sz="2000" b="1">
                <a:solidFill>
                  <a:schemeClr val="bg1"/>
                </a:solidFill>
              </a:defRPr>
            </a:lvl9pPr>
          </a:lstStyle>
          <a:p>
            <a:pPr lvl="0"/>
            <a:r>
              <a:t>Heading</a:t>
            </a:r>
          </a:p>
        </p:txBody>
      </p:sp>
      <p:sp>
        <p:nvSpPr>
          <p:cNvPr id="25" name="Text Placeholder 25">
            <a:extLst>
              <a:ext uri="{FF2B5EF4-FFF2-40B4-BE49-F238E27FC236}">
                <a16:creationId xmlns:a16="http://schemas.microsoft.com/office/drawing/2014/main" id="{F083876D-F2FE-4B96-BC0B-69F8B11AD949}"/>
              </a:ext>
            </a:extLst>
          </p:cNvPr>
          <p:cNvSpPr>
            <a:spLocks noGrp="1"/>
          </p:cNvSpPr>
          <p:nvPr>
            <p:ph type="body" sz="quarter" idx="33"/>
          </p:nvPr>
        </p:nvSpPr>
        <p:spPr>
          <a:xfrm>
            <a:off x="4337049" y="1893443"/>
            <a:ext cx="2029968" cy="4278756"/>
          </a:xfrm>
        </p:spPr>
        <p:txBody>
          <a:bodyPr/>
          <a:lstStyle>
            <a:lvl1pPr marL="0" indent="0">
              <a:spcBef>
                <a:spcPts val="1200"/>
              </a:spcBef>
              <a:buFont typeface="Arial" panose="020B0604020202020204" pitchFamily="34" charset="0"/>
              <a:buChar char="​"/>
              <a:defRPr sz="1400">
                <a:solidFill>
                  <a:schemeClr val="bg1"/>
                </a:solidFill>
              </a:defRPr>
            </a:lvl1pPr>
            <a:lvl2pPr marL="0" indent="0">
              <a:spcBef>
                <a:spcPts val="1200"/>
              </a:spcBef>
              <a:buClr>
                <a:srgbClr val="FFFFFF"/>
              </a:buClr>
              <a:buFont typeface="Arial" panose="020B0604020202020204" pitchFamily="34" charset="0"/>
              <a:buChar char="​"/>
              <a:defRPr sz="1400">
                <a:solidFill>
                  <a:schemeClr val="bg1"/>
                </a:solidFill>
              </a:defRPr>
            </a:lvl2pPr>
            <a:lvl3pPr marL="0" indent="0">
              <a:spcBef>
                <a:spcPts val="1200"/>
              </a:spcBef>
              <a:buClr>
                <a:srgbClr val="FFFFFF"/>
              </a:buClr>
              <a:buFont typeface="Arial" panose="020B0604020202020204" pitchFamily="34" charset="0"/>
              <a:buChar char="​"/>
              <a:defRPr sz="1400">
                <a:solidFill>
                  <a:schemeClr val="bg1"/>
                </a:solidFill>
              </a:defRPr>
            </a:lvl3pPr>
            <a:lvl4pPr marL="0" indent="0">
              <a:spcBef>
                <a:spcPts val="1200"/>
              </a:spcBef>
              <a:buClr>
                <a:srgbClr val="FFFFFF"/>
              </a:buClr>
              <a:buFont typeface="Arial" panose="020B0604020202020204" pitchFamily="34" charset="0"/>
              <a:buChar char="​"/>
              <a:defRPr sz="1400">
                <a:solidFill>
                  <a:schemeClr val="bg1"/>
                </a:solidFill>
              </a:defRPr>
            </a:lvl4pPr>
            <a:lvl5pPr marL="0" indent="0">
              <a:spcBef>
                <a:spcPts val="1200"/>
              </a:spcBef>
              <a:buClr>
                <a:srgbClr val="FFFFFF"/>
              </a:buClr>
              <a:buFont typeface="Arial" panose="020B0604020202020204" pitchFamily="34" charset="0"/>
              <a:buChar char="​"/>
              <a:defRPr sz="1400">
                <a:solidFill>
                  <a:schemeClr val="bg1"/>
                </a:solidFill>
              </a:defRPr>
            </a:lvl5pPr>
            <a:lvl6pPr marL="0" indent="0">
              <a:spcBef>
                <a:spcPts val="1200"/>
              </a:spcBef>
              <a:buClr>
                <a:srgbClr val="FFFFFF"/>
              </a:buClr>
              <a:buFont typeface="Arial" panose="020B0604020202020204" pitchFamily="34" charset="0"/>
              <a:buChar char="​"/>
              <a:defRPr sz="1400">
                <a:solidFill>
                  <a:schemeClr val="bg1"/>
                </a:solidFill>
              </a:defRPr>
            </a:lvl6pPr>
            <a:lvl7pPr marL="0" indent="0">
              <a:spcBef>
                <a:spcPts val="1200"/>
              </a:spcBef>
              <a:buClr>
                <a:srgbClr val="FFFFFF"/>
              </a:buClr>
              <a:buFont typeface="Arial" panose="020B0604020202020204" pitchFamily="34" charset="0"/>
              <a:buChar char="​"/>
              <a:defRPr sz="1400">
                <a:solidFill>
                  <a:schemeClr val="bg1"/>
                </a:solidFill>
              </a:defRPr>
            </a:lvl7pPr>
            <a:lvl8pPr marL="0" indent="0">
              <a:spcBef>
                <a:spcPts val="1200"/>
              </a:spcBef>
              <a:buClr>
                <a:srgbClr val="FFFFFF"/>
              </a:buClr>
              <a:buFont typeface="Arial" panose="020B0604020202020204" pitchFamily="34" charset="0"/>
              <a:buChar char="​"/>
              <a:defRPr sz="1400">
                <a:solidFill>
                  <a:schemeClr val="bg1"/>
                </a:solidFill>
              </a:defRPr>
            </a:lvl8pPr>
            <a:lvl9pPr marL="0" indent="0">
              <a:spcBef>
                <a:spcPts val="1200"/>
              </a:spcBef>
              <a:buClr>
                <a:srgbClr val="FFFFFF"/>
              </a:buClr>
              <a:buFont typeface="Arial" panose="020B0604020202020204" pitchFamily="34" charset="0"/>
              <a:buChar char="​"/>
              <a:defRPr sz="140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A8B7B8D1-BD98-4464-8C05-F0F64F57F01A}"/>
              </a:ext>
            </a:extLst>
          </p:cNvPr>
          <p:cNvSpPr>
            <a:spLocks noGrp="1"/>
          </p:cNvSpPr>
          <p:nvPr>
            <p:ph type="body" sz="quarter" idx="37" hasCustomPrompt="1"/>
          </p:nvPr>
        </p:nvSpPr>
        <p:spPr>
          <a:xfrm>
            <a:off x="6637965" y="1298544"/>
            <a:ext cx="2514600" cy="5098626"/>
          </a:xfrm>
          <a:solidFill>
            <a:schemeClr val="accent2"/>
          </a:solidFill>
        </p:spPr>
        <p:txBody>
          <a:bodyPr lIns="274320" tIns="182880" rIns="91440" bIns="182880"/>
          <a:lstStyle>
            <a:lvl1pPr marL="0" indent="0">
              <a:lnSpc>
                <a:spcPct val="100000"/>
              </a:lnSpc>
              <a:spcBef>
                <a:spcPts val="0"/>
              </a:spcBef>
              <a:buNone/>
              <a:defRPr sz="2000" b="1">
                <a:solidFill>
                  <a:schemeClr val="bg1"/>
                </a:solidFill>
              </a:defRPr>
            </a:lvl1pPr>
            <a:lvl2pPr marL="0" indent="0">
              <a:lnSpc>
                <a:spcPct val="100000"/>
              </a:lnSpc>
              <a:spcBef>
                <a:spcPts val="0"/>
              </a:spcBef>
              <a:buNone/>
              <a:defRPr sz="2000" b="1">
                <a:solidFill>
                  <a:schemeClr val="bg1"/>
                </a:solidFill>
              </a:defRPr>
            </a:lvl2pPr>
            <a:lvl3pPr marL="0" indent="0">
              <a:lnSpc>
                <a:spcPct val="100000"/>
              </a:lnSpc>
              <a:spcBef>
                <a:spcPts val="0"/>
              </a:spcBef>
              <a:buNone/>
              <a:defRPr sz="2000" b="1">
                <a:solidFill>
                  <a:schemeClr val="bg1"/>
                </a:solidFill>
              </a:defRPr>
            </a:lvl3pPr>
            <a:lvl4pPr marL="0" indent="0">
              <a:lnSpc>
                <a:spcPct val="100000"/>
              </a:lnSpc>
              <a:spcBef>
                <a:spcPts val="0"/>
              </a:spcBef>
              <a:buNone/>
              <a:defRPr sz="2000" b="1">
                <a:solidFill>
                  <a:schemeClr val="bg1"/>
                </a:solidFill>
              </a:defRPr>
            </a:lvl4pPr>
            <a:lvl5pPr marL="0" indent="0">
              <a:lnSpc>
                <a:spcPct val="100000"/>
              </a:lnSpc>
              <a:spcBef>
                <a:spcPts val="0"/>
              </a:spcBef>
              <a:buNone/>
              <a:defRPr sz="2000" b="1">
                <a:solidFill>
                  <a:schemeClr val="bg1"/>
                </a:solidFill>
              </a:defRPr>
            </a:lvl5pPr>
            <a:lvl6pPr marL="0" indent="0">
              <a:lnSpc>
                <a:spcPct val="100000"/>
              </a:lnSpc>
              <a:spcBef>
                <a:spcPts val="0"/>
              </a:spcBef>
              <a:buNone/>
              <a:defRPr sz="2000" b="1">
                <a:solidFill>
                  <a:schemeClr val="bg1"/>
                </a:solidFill>
              </a:defRPr>
            </a:lvl6pPr>
            <a:lvl7pPr marL="0" indent="0">
              <a:lnSpc>
                <a:spcPct val="100000"/>
              </a:lnSpc>
              <a:spcBef>
                <a:spcPts val="0"/>
              </a:spcBef>
              <a:buNone/>
              <a:defRPr sz="2000" b="1">
                <a:solidFill>
                  <a:schemeClr val="bg1"/>
                </a:solidFill>
              </a:defRPr>
            </a:lvl7pPr>
            <a:lvl8pPr marL="0" indent="0">
              <a:lnSpc>
                <a:spcPct val="100000"/>
              </a:lnSpc>
              <a:spcBef>
                <a:spcPts val="0"/>
              </a:spcBef>
              <a:buNone/>
              <a:defRPr sz="2000" b="1">
                <a:solidFill>
                  <a:schemeClr val="bg1"/>
                </a:solidFill>
              </a:defRPr>
            </a:lvl8pPr>
            <a:lvl9pPr marL="0" indent="0">
              <a:lnSpc>
                <a:spcPct val="100000"/>
              </a:lnSpc>
              <a:spcBef>
                <a:spcPts val="0"/>
              </a:spcBef>
              <a:buNone/>
              <a:defRPr sz="2000" b="1">
                <a:solidFill>
                  <a:schemeClr val="bg1"/>
                </a:solidFill>
              </a:defRPr>
            </a:lvl9pPr>
          </a:lstStyle>
          <a:p>
            <a:pPr lvl="0"/>
            <a:r>
              <a:t>Heading</a:t>
            </a:r>
          </a:p>
        </p:txBody>
      </p:sp>
      <p:sp>
        <p:nvSpPr>
          <p:cNvPr id="21" name="Text Placeholder 25">
            <a:extLst>
              <a:ext uri="{FF2B5EF4-FFF2-40B4-BE49-F238E27FC236}">
                <a16:creationId xmlns:a16="http://schemas.microsoft.com/office/drawing/2014/main" id="{D15904A1-F732-43E0-9654-D6F4F6E77F55}"/>
              </a:ext>
            </a:extLst>
          </p:cNvPr>
          <p:cNvSpPr>
            <a:spLocks noGrp="1"/>
          </p:cNvSpPr>
          <p:nvPr>
            <p:ph type="body" sz="quarter" idx="39"/>
          </p:nvPr>
        </p:nvSpPr>
        <p:spPr>
          <a:xfrm>
            <a:off x="6956839" y="1893444"/>
            <a:ext cx="2029968" cy="4278756"/>
          </a:xfrm>
        </p:spPr>
        <p:txBody>
          <a:bodyPr/>
          <a:lstStyle>
            <a:lvl1pPr marL="0" indent="0">
              <a:spcBef>
                <a:spcPts val="1200"/>
              </a:spcBef>
              <a:buFont typeface="Arial" panose="020B0604020202020204" pitchFamily="34" charset="0"/>
              <a:buChar char="​"/>
              <a:defRPr sz="1400">
                <a:solidFill>
                  <a:schemeClr val="bg1"/>
                </a:solidFill>
              </a:defRPr>
            </a:lvl1pPr>
            <a:lvl2pPr marL="0" indent="0">
              <a:spcBef>
                <a:spcPts val="1200"/>
              </a:spcBef>
              <a:buClr>
                <a:srgbClr val="FFFFFF"/>
              </a:buClr>
              <a:buFont typeface="Arial" panose="020B0604020202020204" pitchFamily="34" charset="0"/>
              <a:buChar char="​"/>
              <a:defRPr sz="1400">
                <a:solidFill>
                  <a:schemeClr val="bg1"/>
                </a:solidFill>
              </a:defRPr>
            </a:lvl2pPr>
            <a:lvl3pPr marL="0" indent="0">
              <a:spcBef>
                <a:spcPts val="1200"/>
              </a:spcBef>
              <a:buClr>
                <a:srgbClr val="FFFFFF"/>
              </a:buClr>
              <a:buFont typeface="Arial" panose="020B0604020202020204" pitchFamily="34" charset="0"/>
              <a:buChar char="​"/>
              <a:defRPr sz="1400">
                <a:solidFill>
                  <a:schemeClr val="bg1"/>
                </a:solidFill>
              </a:defRPr>
            </a:lvl3pPr>
            <a:lvl4pPr marL="0" indent="0">
              <a:spcBef>
                <a:spcPts val="1200"/>
              </a:spcBef>
              <a:buClr>
                <a:srgbClr val="FFFFFF"/>
              </a:buClr>
              <a:buFont typeface="Arial" panose="020B0604020202020204" pitchFamily="34" charset="0"/>
              <a:buChar char="​"/>
              <a:defRPr sz="1400">
                <a:solidFill>
                  <a:schemeClr val="bg1"/>
                </a:solidFill>
              </a:defRPr>
            </a:lvl4pPr>
            <a:lvl5pPr marL="0" indent="0">
              <a:spcBef>
                <a:spcPts val="1200"/>
              </a:spcBef>
              <a:buClr>
                <a:srgbClr val="FFFFFF"/>
              </a:buClr>
              <a:buFont typeface="Arial" panose="020B0604020202020204" pitchFamily="34" charset="0"/>
              <a:buChar char="​"/>
              <a:defRPr sz="1400">
                <a:solidFill>
                  <a:schemeClr val="bg1"/>
                </a:solidFill>
              </a:defRPr>
            </a:lvl5pPr>
            <a:lvl6pPr marL="0" indent="0">
              <a:spcBef>
                <a:spcPts val="1200"/>
              </a:spcBef>
              <a:buClr>
                <a:srgbClr val="FFFFFF"/>
              </a:buClr>
              <a:buFont typeface="Arial" panose="020B0604020202020204" pitchFamily="34" charset="0"/>
              <a:buChar char="​"/>
              <a:defRPr sz="1400">
                <a:solidFill>
                  <a:schemeClr val="bg1"/>
                </a:solidFill>
              </a:defRPr>
            </a:lvl6pPr>
            <a:lvl7pPr marL="0" indent="0">
              <a:spcBef>
                <a:spcPts val="1200"/>
              </a:spcBef>
              <a:buClr>
                <a:srgbClr val="FFFFFF"/>
              </a:buClr>
              <a:buFont typeface="Arial" panose="020B0604020202020204" pitchFamily="34" charset="0"/>
              <a:buChar char="​"/>
              <a:defRPr sz="1400">
                <a:solidFill>
                  <a:schemeClr val="bg1"/>
                </a:solidFill>
              </a:defRPr>
            </a:lvl7pPr>
            <a:lvl8pPr marL="0" indent="0">
              <a:spcBef>
                <a:spcPts val="1200"/>
              </a:spcBef>
              <a:buClr>
                <a:srgbClr val="FFFFFF"/>
              </a:buClr>
              <a:buFont typeface="Arial" panose="020B0604020202020204" pitchFamily="34" charset="0"/>
              <a:buChar char="​"/>
              <a:defRPr sz="1400">
                <a:solidFill>
                  <a:schemeClr val="bg1"/>
                </a:solidFill>
              </a:defRPr>
            </a:lvl8pPr>
            <a:lvl9pPr marL="0" indent="0">
              <a:spcBef>
                <a:spcPts val="1200"/>
              </a:spcBef>
              <a:buClr>
                <a:srgbClr val="FFFFFF"/>
              </a:buClr>
              <a:buFont typeface="Arial" panose="020B0604020202020204" pitchFamily="34" charset="0"/>
              <a:buChar char="​"/>
              <a:defRPr sz="140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20" name="Text Placeholder 2">
            <a:extLst>
              <a:ext uri="{FF2B5EF4-FFF2-40B4-BE49-F238E27FC236}">
                <a16:creationId xmlns:a16="http://schemas.microsoft.com/office/drawing/2014/main" id="{45617CC5-0EE5-4A69-B912-E14494288648}"/>
              </a:ext>
            </a:extLst>
          </p:cNvPr>
          <p:cNvSpPr>
            <a:spLocks noGrp="1"/>
          </p:cNvSpPr>
          <p:nvPr>
            <p:ph type="body" sz="quarter" idx="38" hasCustomPrompt="1"/>
          </p:nvPr>
        </p:nvSpPr>
        <p:spPr>
          <a:xfrm>
            <a:off x="9216065" y="1298544"/>
            <a:ext cx="2514600" cy="5098624"/>
          </a:xfrm>
          <a:solidFill>
            <a:srgbClr val="EBEBEB"/>
          </a:solidFill>
        </p:spPr>
        <p:txBody>
          <a:bodyPr lIns="274320" tIns="182880" rIns="91440" bIns="182880"/>
          <a:lstStyle>
            <a:lvl1pPr marL="0" indent="0">
              <a:lnSpc>
                <a:spcPct val="100000"/>
              </a:lnSpc>
              <a:spcBef>
                <a:spcPts val="0"/>
              </a:spcBef>
              <a:buNone/>
              <a:defRPr sz="2000" b="1">
                <a:solidFill>
                  <a:schemeClr val="accent2"/>
                </a:solidFill>
              </a:defRPr>
            </a:lvl1pPr>
            <a:lvl2pPr marL="0" indent="0">
              <a:lnSpc>
                <a:spcPct val="100000"/>
              </a:lnSpc>
              <a:spcBef>
                <a:spcPts val="0"/>
              </a:spcBef>
              <a:buNone/>
              <a:defRPr sz="2000" b="1">
                <a:solidFill>
                  <a:schemeClr val="tx2"/>
                </a:solidFill>
              </a:defRPr>
            </a:lvl2pPr>
            <a:lvl3pPr marL="0" indent="0">
              <a:lnSpc>
                <a:spcPct val="100000"/>
              </a:lnSpc>
              <a:spcBef>
                <a:spcPts val="0"/>
              </a:spcBef>
              <a:buNone/>
              <a:defRPr sz="2000" b="1">
                <a:solidFill>
                  <a:schemeClr val="tx2"/>
                </a:solidFill>
              </a:defRPr>
            </a:lvl3pPr>
            <a:lvl4pPr marL="0" indent="0">
              <a:lnSpc>
                <a:spcPct val="100000"/>
              </a:lnSpc>
              <a:spcBef>
                <a:spcPts val="0"/>
              </a:spcBef>
              <a:buNone/>
              <a:defRPr sz="2000" b="1">
                <a:solidFill>
                  <a:schemeClr val="tx2"/>
                </a:solidFill>
              </a:defRPr>
            </a:lvl4pPr>
            <a:lvl5pPr marL="0" indent="0">
              <a:lnSpc>
                <a:spcPct val="100000"/>
              </a:lnSpc>
              <a:spcBef>
                <a:spcPts val="0"/>
              </a:spcBef>
              <a:buNone/>
              <a:defRPr sz="2000" b="1">
                <a:solidFill>
                  <a:schemeClr val="tx2"/>
                </a:solidFill>
              </a:defRPr>
            </a:lvl5pPr>
            <a:lvl6pPr marL="0" indent="0">
              <a:lnSpc>
                <a:spcPct val="100000"/>
              </a:lnSpc>
              <a:spcBef>
                <a:spcPts val="0"/>
              </a:spcBef>
              <a:buNone/>
              <a:defRPr sz="2000" b="1">
                <a:solidFill>
                  <a:schemeClr val="tx2"/>
                </a:solidFill>
              </a:defRPr>
            </a:lvl6pPr>
            <a:lvl7pPr marL="0" indent="0">
              <a:lnSpc>
                <a:spcPct val="100000"/>
              </a:lnSpc>
              <a:spcBef>
                <a:spcPts val="0"/>
              </a:spcBef>
              <a:buNone/>
              <a:defRPr sz="2000" b="1">
                <a:solidFill>
                  <a:schemeClr val="tx2"/>
                </a:solidFill>
              </a:defRPr>
            </a:lvl7pPr>
            <a:lvl8pPr marL="0" indent="0">
              <a:lnSpc>
                <a:spcPct val="100000"/>
              </a:lnSpc>
              <a:spcBef>
                <a:spcPts val="0"/>
              </a:spcBef>
              <a:buNone/>
              <a:defRPr sz="2000" b="1">
                <a:solidFill>
                  <a:schemeClr val="tx2"/>
                </a:solidFill>
              </a:defRPr>
            </a:lvl8pPr>
            <a:lvl9pPr marL="0" indent="0">
              <a:lnSpc>
                <a:spcPct val="100000"/>
              </a:lnSpc>
              <a:spcBef>
                <a:spcPts val="0"/>
              </a:spcBef>
              <a:buNone/>
              <a:defRPr sz="2000" b="1">
                <a:solidFill>
                  <a:schemeClr val="tx2"/>
                </a:solidFill>
              </a:defRPr>
            </a:lvl9pPr>
          </a:lstStyle>
          <a:p>
            <a:pPr lvl="0"/>
            <a:r>
              <a:t>Heading</a:t>
            </a:r>
          </a:p>
        </p:txBody>
      </p:sp>
      <p:sp>
        <p:nvSpPr>
          <p:cNvPr id="27" name="Text Placeholder 25">
            <a:extLst>
              <a:ext uri="{FF2B5EF4-FFF2-40B4-BE49-F238E27FC236}">
                <a16:creationId xmlns:a16="http://schemas.microsoft.com/office/drawing/2014/main" id="{25A81234-475B-47E3-8893-F676E7CA6533}"/>
              </a:ext>
            </a:extLst>
          </p:cNvPr>
          <p:cNvSpPr>
            <a:spLocks noGrp="1"/>
          </p:cNvSpPr>
          <p:nvPr>
            <p:ph type="body" sz="quarter" idx="40"/>
          </p:nvPr>
        </p:nvSpPr>
        <p:spPr>
          <a:xfrm>
            <a:off x="9534939" y="1893444"/>
            <a:ext cx="2029968" cy="4278756"/>
          </a:xfrm>
        </p:spPr>
        <p:txBody>
          <a:bodyPr/>
          <a:lstStyle>
            <a:lvl1pPr marL="0" indent="0">
              <a:spcBef>
                <a:spcPts val="1200"/>
              </a:spcBef>
              <a:buFont typeface="Arial" panose="020B0604020202020204" pitchFamily="34" charset="0"/>
              <a:buChar char="​"/>
              <a:defRPr sz="1400">
                <a:solidFill>
                  <a:schemeClr val="tx1"/>
                </a:solidFill>
              </a:defRPr>
            </a:lvl1pPr>
            <a:lvl2pPr marL="0" indent="0">
              <a:spcBef>
                <a:spcPts val="1200"/>
              </a:spcBef>
              <a:buClr>
                <a:srgbClr val="FFFFFF"/>
              </a:buClr>
              <a:buFont typeface="Arial" panose="020B0604020202020204" pitchFamily="34" charset="0"/>
              <a:buChar char="​"/>
              <a:defRPr sz="1400">
                <a:solidFill>
                  <a:schemeClr val="tx1"/>
                </a:solidFill>
              </a:defRPr>
            </a:lvl2pPr>
            <a:lvl3pPr marL="0" indent="0">
              <a:spcBef>
                <a:spcPts val="1200"/>
              </a:spcBef>
              <a:buClr>
                <a:srgbClr val="FFFFFF"/>
              </a:buClr>
              <a:buFont typeface="Arial" panose="020B0604020202020204" pitchFamily="34" charset="0"/>
              <a:buChar char="​"/>
              <a:defRPr sz="1400">
                <a:solidFill>
                  <a:schemeClr val="tx1"/>
                </a:solidFill>
              </a:defRPr>
            </a:lvl3pPr>
            <a:lvl4pPr marL="0" indent="0">
              <a:spcBef>
                <a:spcPts val="1200"/>
              </a:spcBef>
              <a:buClr>
                <a:srgbClr val="FFFFFF"/>
              </a:buClr>
              <a:buFont typeface="Arial" panose="020B0604020202020204" pitchFamily="34" charset="0"/>
              <a:buChar char="​"/>
              <a:defRPr sz="1400">
                <a:solidFill>
                  <a:schemeClr val="tx1"/>
                </a:solidFill>
              </a:defRPr>
            </a:lvl4pPr>
            <a:lvl5pPr marL="0" indent="0">
              <a:spcBef>
                <a:spcPts val="1200"/>
              </a:spcBef>
              <a:buClr>
                <a:srgbClr val="FFFFFF"/>
              </a:buClr>
              <a:buFont typeface="Arial" panose="020B0604020202020204" pitchFamily="34" charset="0"/>
              <a:buChar char="​"/>
              <a:defRPr sz="1400">
                <a:solidFill>
                  <a:schemeClr val="tx1"/>
                </a:solidFill>
              </a:defRPr>
            </a:lvl5pPr>
            <a:lvl6pPr marL="0" indent="0">
              <a:spcBef>
                <a:spcPts val="1200"/>
              </a:spcBef>
              <a:buClr>
                <a:srgbClr val="FFFFFF"/>
              </a:buClr>
              <a:buFont typeface="Arial" panose="020B0604020202020204" pitchFamily="34" charset="0"/>
              <a:buChar char="​"/>
              <a:defRPr sz="1400">
                <a:solidFill>
                  <a:schemeClr val="tx1"/>
                </a:solidFill>
              </a:defRPr>
            </a:lvl6pPr>
            <a:lvl7pPr marL="0" indent="0">
              <a:spcBef>
                <a:spcPts val="1200"/>
              </a:spcBef>
              <a:buClr>
                <a:srgbClr val="FFFFFF"/>
              </a:buClr>
              <a:buFont typeface="Arial" panose="020B0604020202020204" pitchFamily="34" charset="0"/>
              <a:buChar char="​"/>
              <a:defRPr sz="1400">
                <a:solidFill>
                  <a:schemeClr val="tx1"/>
                </a:solidFill>
              </a:defRPr>
            </a:lvl7pPr>
            <a:lvl8pPr marL="0" indent="0">
              <a:spcBef>
                <a:spcPts val="1200"/>
              </a:spcBef>
              <a:buClr>
                <a:srgbClr val="FFFFFF"/>
              </a:buClr>
              <a:buFont typeface="Arial" panose="020B0604020202020204" pitchFamily="34" charset="0"/>
              <a:buChar char="​"/>
              <a:defRPr sz="1400">
                <a:solidFill>
                  <a:schemeClr val="tx1"/>
                </a:solidFill>
              </a:defRPr>
            </a:lvl8pPr>
            <a:lvl9pPr marL="0" indent="0">
              <a:spcBef>
                <a:spcPts val="1200"/>
              </a:spcBef>
              <a:buClr>
                <a:srgbClr val="FFFFFF"/>
              </a:buClr>
              <a:buFont typeface="Arial" panose="020B0604020202020204" pitchFamily="34" charset="0"/>
              <a:buChar char="​"/>
              <a:defRPr sz="1400">
                <a:solidFill>
                  <a:schemeClr val="tx1"/>
                </a:solidFill>
              </a:defRPr>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7118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Title Left Blank R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F7A6764-C382-4726-8094-52340B55C64C}"/>
              </a:ext>
            </a:extLst>
          </p:cNvPr>
          <p:cNvSpPr/>
          <p:nvPr/>
        </p:nvSpPr>
        <p:spPr>
          <a:xfrm>
            <a:off x="0" y="0"/>
            <a:ext cx="4682785" cy="6858000"/>
          </a:xfrm>
          <a:prstGeom prst="rect">
            <a:avLst/>
          </a:prstGeom>
          <a:gradFill>
            <a:gsLst>
              <a:gs pos="92000">
                <a:srgbClr val="05A2C6"/>
              </a:gs>
              <a:gs pos="28000">
                <a:srgbClr val="00A88C"/>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0" name="object 4">
            <a:extLst>
              <a:ext uri="{FF2B5EF4-FFF2-40B4-BE49-F238E27FC236}">
                <a16:creationId xmlns:a16="http://schemas.microsoft.com/office/drawing/2014/main" id="{710BB1A9-FA83-44AB-94A4-E7E0C0FBAD69}"/>
              </a:ext>
            </a:extLst>
          </p:cNvPr>
          <p:cNvSpPr/>
          <p:nvPr/>
        </p:nvSpPr>
        <p:spPr>
          <a:xfrm>
            <a:off x="-1" y="12301"/>
            <a:ext cx="1118870" cy="2195195"/>
          </a:xfrm>
          <a:custGeom>
            <a:avLst/>
            <a:gdLst/>
            <a:ahLst/>
            <a:cxnLst/>
            <a:rect l="l" t="t" r="r" b="b"/>
            <a:pathLst>
              <a:path w="1118870" h="2195195">
                <a:moveTo>
                  <a:pt x="1118450" y="0"/>
                </a:moveTo>
                <a:lnTo>
                  <a:pt x="0" y="0"/>
                </a:lnTo>
                <a:lnTo>
                  <a:pt x="0" y="2195080"/>
                </a:lnTo>
                <a:lnTo>
                  <a:pt x="1118450" y="0"/>
                </a:lnTo>
                <a:close/>
              </a:path>
            </a:pathLst>
          </a:custGeom>
          <a:solidFill>
            <a:srgbClr val="FFFFFF">
              <a:alpha val="14999"/>
            </a:srgbClr>
          </a:solidFill>
        </p:spPr>
        <p:txBody>
          <a:bodyPr wrap="square" lIns="0" tIns="0" rIns="0" bIns="0" rtlCol="0"/>
          <a:lstStyle/>
          <a:p>
            <a:endParaRPr dirty="0"/>
          </a:p>
        </p:txBody>
      </p:sp>
      <p:sp>
        <p:nvSpPr>
          <p:cNvPr id="7" name="Text Placeholder 6">
            <a:extLst>
              <a:ext uri="{FF2B5EF4-FFF2-40B4-BE49-F238E27FC236}">
                <a16:creationId xmlns:a16="http://schemas.microsoft.com/office/drawing/2014/main" id="{EB625CAE-C9F2-4A7E-B1EC-9871B7D4B8CA}"/>
              </a:ext>
            </a:extLst>
          </p:cNvPr>
          <p:cNvSpPr>
            <a:spLocks noGrp="1"/>
          </p:cNvSpPr>
          <p:nvPr>
            <p:ph type="body" sz="quarter" idx="10" hasCustomPrompt="1"/>
          </p:nvPr>
        </p:nvSpPr>
        <p:spPr>
          <a:xfrm>
            <a:off x="914400" y="2060812"/>
            <a:ext cx="2590800" cy="848649"/>
          </a:xfrm>
        </p:spPr>
        <p:txBody>
          <a:bodyPr anchor="b">
            <a:noAutofit/>
          </a:bodyPr>
          <a:lstStyle>
            <a:lvl1pPr marL="0" indent="0">
              <a:lnSpc>
                <a:spcPct val="100000"/>
              </a:lnSpc>
              <a:spcBef>
                <a:spcPts val="0"/>
              </a:spcBef>
              <a:buNone/>
              <a:defRPr sz="1600" b="1" cap="all" spc="100" baseline="0">
                <a:solidFill>
                  <a:schemeClr val="bg1"/>
                </a:solidFill>
              </a:defRPr>
            </a:lvl1pPr>
            <a:lvl2pPr marL="0" indent="0">
              <a:lnSpc>
                <a:spcPct val="100000"/>
              </a:lnSpc>
              <a:spcBef>
                <a:spcPts val="0"/>
              </a:spcBef>
              <a:buNone/>
              <a:defRPr sz="1600" b="1" cap="all" spc="100" baseline="0">
                <a:solidFill>
                  <a:schemeClr val="accent1"/>
                </a:solidFill>
              </a:defRPr>
            </a:lvl2pPr>
            <a:lvl3pPr marL="0" indent="0">
              <a:lnSpc>
                <a:spcPct val="100000"/>
              </a:lnSpc>
              <a:spcBef>
                <a:spcPts val="0"/>
              </a:spcBef>
              <a:buNone/>
              <a:defRPr sz="1600" b="1" cap="all" spc="100" baseline="0">
                <a:solidFill>
                  <a:schemeClr val="accent1"/>
                </a:solidFill>
              </a:defRPr>
            </a:lvl3pPr>
            <a:lvl4pPr marL="0" indent="0">
              <a:lnSpc>
                <a:spcPct val="100000"/>
              </a:lnSpc>
              <a:spcBef>
                <a:spcPts val="0"/>
              </a:spcBef>
              <a:buNone/>
              <a:defRPr sz="1600" b="1" cap="all" spc="100" baseline="0">
                <a:solidFill>
                  <a:schemeClr val="accent1"/>
                </a:solidFill>
              </a:defRPr>
            </a:lvl4pPr>
            <a:lvl5pPr marL="0" indent="0">
              <a:lnSpc>
                <a:spcPct val="100000"/>
              </a:lnSpc>
              <a:spcBef>
                <a:spcPts val="0"/>
              </a:spcBef>
              <a:buNone/>
              <a:defRPr sz="1600" b="1" cap="all" spc="100" baseline="0">
                <a:solidFill>
                  <a:schemeClr val="accent1"/>
                </a:solidFill>
              </a:defRPr>
            </a:lvl5pPr>
            <a:lvl6pPr marL="0" indent="0">
              <a:lnSpc>
                <a:spcPct val="100000"/>
              </a:lnSpc>
              <a:spcBef>
                <a:spcPts val="0"/>
              </a:spcBef>
              <a:buNone/>
              <a:defRPr sz="1600" b="1" cap="all" spc="100" baseline="0">
                <a:solidFill>
                  <a:schemeClr val="accent1"/>
                </a:solidFill>
              </a:defRPr>
            </a:lvl6pPr>
            <a:lvl7pPr marL="0" indent="0">
              <a:lnSpc>
                <a:spcPct val="100000"/>
              </a:lnSpc>
              <a:spcBef>
                <a:spcPts val="0"/>
              </a:spcBef>
              <a:buNone/>
              <a:defRPr sz="1600" b="1" cap="all" spc="100" baseline="0">
                <a:solidFill>
                  <a:schemeClr val="accent1"/>
                </a:solidFill>
              </a:defRPr>
            </a:lvl7pPr>
            <a:lvl8pPr marL="0" indent="0">
              <a:lnSpc>
                <a:spcPct val="100000"/>
              </a:lnSpc>
              <a:spcBef>
                <a:spcPts val="0"/>
              </a:spcBef>
              <a:buNone/>
              <a:defRPr sz="1600" b="1" cap="all" spc="100" baseline="0">
                <a:solidFill>
                  <a:schemeClr val="accent1"/>
                </a:solidFill>
              </a:defRPr>
            </a:lvl8pPr>
            <a:lvl9pPr marL="0" indent="0">
              <a:lnSpc>
                <a:spcPct val="100000"/>
              </a:lnSpc>
              <a:spcBef>
                <a:spcPts val="0"/>
              </a:spcBef>
              <a:buNone/>
              <a:defRPr sz="1600" b="1" cap="all" spc="100" baseline="0">
                <a:solidFill>
                  <a:schemeClr val="accent1"/>
                </a:solidFill>
              </a:defRPr>
            </a:lvl9pPr>
          </a:lstStyle>
          <a:p>
            <a:pPr lvl="0"/>
            <a:r>
              <a:t>Superheader</a:t>
            </a:r>
          </a:p>
        </p:txBody>
      </p:sp>
      <p:sp>
        <p:nvSpPr>
          <p:cNvPr id="10" name="Text Placeholder 6">
            <a:extLst>
              <a:ext uri="{FF2B5EF4-FFF2-40B4-BE49-F238E27FC236}">
                <a16:creationId xmlns:a16="http://schemas.microsoft.com/office/drawing/2014/main" id="{D54810D3-294B-4D80-B73C-B4B1BEF2F356}"/>
              </a:ext>
            </a:extLst>
          </p:cNvPr>
          <p:cNvSpPr>
            <a:spLocks noGrp="1"/>
          </p:cNvSpPr>
          <p:nvPr>
            <p:ph type="body" sz="quarter" idx="13"/>
          </p:nvPr>
        </p:nvSpPr>
        <p:spPr>
          <a:xfrm>
            <a:off x="914400" y="2990774"/>
            <a:ext cx="2590800" cy="2254326"/>
          </a:xfrm>
        </p:spPr>
        <p:txBody>
          <a:bodyPr>
            <a:noAutofit/>
          </a:bodyPr>
          <a:lstStyle>
            <a:lvl1pPr marL="0" indent="0">
              <a:lnSpc>
                <a:spcPct val="100000"/>
              </a:lnSpc>
              <a:spcBef>
                <a:spcPts val="0"/>
              </a:spcBef>
              <a:buNone/>
              <a:defRPr sz="2800" b="0" cap="none" spc="0" baseline="0">
                <a:solidFill>
                  <a:schemeClr val="bg1"/>
                </a:solidFill>
              </a:defRPr>
            </a:lvl1pPr>
            <a:lvl2pPr marL="0" indent="0">
              <a:lnSpc>
                <a:spcPct val="100000"/>
              </a:lnSpc>
              <a:spcBef>
                <a:spcPts val="0"/>
              </a:spcBef>
              <a:buNone/>
              <a:defRPr sz="2800" b="0" cap="none" spc="0" baseline="0">
                <a:solidFill>
                  <a:schemeClr val="bg1"/>
                </a:solidFill>
              </a:defRPr>
            </a:lvl2pPr>
            <a:lvl3pPr marL="0" indent="0">
              <a:lnSpc>
                <a:spcPct val="100000"/>
              </a:lnSpc>
              <a:spcBef>
                <a:spcPts val="0"/>
              </a:spcBef>
              <a:buNone/>
              <a:defRPr sz="2800" b="0" cap="none" spc="0" baseline="0">
                <a:solidFill>
                  <a:schemeClr val="bg1"/>
                </a:solidFill>
              </a:defRPr>
            </a:lvl3pPr>
            <a:lvl4pPr marL="0" indent="0">
              <a:lnSpc>
                <a:spcPct val="100000"/>
              </a:lnSpc>
              <a:spcBef>
                <a:spcPts val="0"/>
              </a:spcBef>
              <a:buNone/>
              <a:defRPr sz="2800" b="0" cap="none" spc="0" baseline="0">
                <a:solidFill>
                  <a:schemeClr val="bg1"/>
                </a:solidFill>
              </a:defRPr>
            </a:lvl4pPr>
            <a:lvl5pPr marL="0" indent="0">
              <a:lnSpc>
                <a:spcPct val="100000"/>
              </a:lnSpc>
              <a:spcBef>
                <a:spcPts val="0"/>
              </a:spcBef>
              <a:buNone/>
              <a:defRPr sz="2800" b="0" cap="none" spc="0" baseline="0">
                <a:solidFill>
                  <a:schemeClr val="bg1"/>
                </a:solidFill>
              </a:defRPr>
            </a:lvl5pPr>
            <a:lvl6pPr marL="0" indent="0">
              <a:lnSpc>
                <a:spcPct val="100000"/>
              </a:lnSpc>
              <a:spcBef>
                <a:spcPts val="0"/>
              </a:spcBef>
              <a:buNone/>
              <a:defRPr sz="2800" b="0" cap="none" spc="0" baseline="0">
                <a:solidFill>
                  <a:schemeClr val="bg1"/>
                </a:solidFill>
              </a:defRPr>
            </a:lvl6pPr>
            <a:lvl7pPr marL="0" indent="0">
              <a:lnSpc>
                <a:spcPct val="100000"/>
              </a:lnSpc>
              <a:spcBef>
                <a:spcPts val="0"/>
              </a:spcBef>
              <a:buNone/>
              <a:defRPr sz="2800" b="0" cap="none" spc="0" baseline="0">
                <a:solidFill>
                  <a:schemeClr val="bg1"/>
                </a:solidFill>
              </a:defRPr>
            </a:lvl7pPr>
            <a:lvl8pPr marL="0" indent="0">
              <a:lnSpc>
                <a:spcPct val="100000"/>
              </a:lnSpc>
              <a:spcBef>
                <a:spcPts val="0"/>
              </a:spcBef>
              <a:buNone/>
              <a:defRPr sz="2800" b="0" cap="none" spc="0" baseline="0">
                <a:solidFill>
                  <a:schemeClr val="bg1"/>
                </a:solidFill>
              </a:defRPr>
            </a:lvl8pPr>
            <a:lvl9pPr marL="0" indent="0">
              <a:lnSpc>
                <a:spcPct val="100000"/>
              </a:lnSpc>
              <a:spcBef>
                <a:spcPts val="0"/>
              </a:spcBef>
              <a:buNone/>
              <a:defRPr sz="2800" b="0" cap="none" spc="0" baseline="0">
                <a:solidFill>
                  <a:schemeClr val="bg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5859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Quotation">
    <p:bg>
      <p:bgRef idx="1001">
        <a:schemeClr val="bg2"/>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09764853-C9FB-4C5E-AC2A-72B2DCB8497A}"/>
              </a:ext>
            </a:extLst>
          </p:cNvPr>
          <p:cNvSpPr/>
          <p:nvPr/>
        </p:nvSpPr>
        <p:spPr>
          <a:xfrm>
            <a:off x="9880874" y="2324099"/>
            <a:ext cx="2310138" cy="4533901"/>
          </a:xfrm>
          <a:custGeom>
            <a:avLst/>
            <a:gdLst>
              <a:gd name="connsiteX0" fmla="*/ 1710308 w 1710308"/>
              <a:gd name="connsiteY0" fmla="*/ 0 h 3356669"/>
              <a:gd name="connsiteX1" fmla="*/ 1710308 w 1710308"/>
              <a:gd name="connsiteY1" fmla="*/ 3356669 h 3356669"/>
              <a:gd name="connsiteX2" fmla="*/ 0 w 1710308"/>
              <a:gd name="connsiteY2" fmla="*/ 3356669 h 3356669"/>
            </a:gdLst>
            <a:ahLst/>
            <a:cxnLst>
              <a:cxn ang="0">
                <a:pos x="connsiteX0" y="connsiteY0"/>
              </a:cxn>
              <a:cxn ang="0">
                <a:pos x="connsiteX1" y="connsiteY1"/>
              </a:cxn>
              <a:cxn ang="0">
                <a:pos x="connsiteX2" y="connsiteY2"/>
              </a:cxn>
            </a:cxnLst>
            <a:rect l="l" t="t" r="r" b="b"/>
            <a:pathLst>
              <a:path w="1710308" h="3356669">
                <a:moveTo>
                  <a:pt x="1710308" y="0"/>
                </a:moveTo>
                <a:lnTo>
                  <a:pt x="1710308" y="3356669"/>
                </a:lnTo>
                <a:lnTo>
                  <a:pt x="0" y="3356669"/>
                </a:lnTo>
                <a:close/>
              </a:path>
            </a:pathLst>
          </a:custGeom>
          <a:gradFill flip="none" rotWithShape="1">
            <a:gsLst>
              <a:gs pos="50000">
                <a:srgbClr val="018E89"/>
              </a:gs>
              <a:gs pos="0">
                <a:srgbClr val="00A88C"/>
              </a:gs>
              <a:gs pos="100000">
                <a:srgbClr val="026B84">
                  <a:alpha val="85882"/>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9" name="Freeform: Shape 8">
            <a:extLst>
              <a:ext uri="{FF2B5EF4-FFF2-40B4-BE49-F238E27FC236}">
                <a16:creationId xmlns:a16="http://schemas.microsoft.com/office/drawing/2014/main" id="{47F62E1E-67AF-4EAE-A37A-ECB5A264F016}"/>
              </a:ext>
            </a:extLst>
          </p:cNvPr>
          <p:cNvSpPr/>
          <p:nvPr/>
        </p:nvSpPr>
        <p:spPr>
          <a:xfrm flipH="1" flipV="1">
            <a:off x="9542237" y="1657548"/>
            <a:ext cx="2649763" cy="5200452"/>
          </a:xfrm>
          <a:custGeom>
            <a:avLst/>
            <a:gdLst>
              <a:gd name="connsiteX0" fmla="*/ 0 w 2649763"/>
              <a:gd name="connsiteY0" fmla="*/ 5200452 h 5200452"/>
              <a:gd name="connsiteX1" fmla="*/ 0 w 2649763"/>
              <a:gd name="connsiteY1" fmla="*/ 3492100 h 5200452"/>
              <a:gd name="connsiteX2" fmla="*/ 1779314 w 2649763"/>
              <a:gd name="connsiteY2" fmla="*/ 0 h 5200452"/>
              <a:gd name="connsiteX3" fmla="*/ 2649763 w 2649763"/>
              <a:gd name="connsiteY3" fmla="*/ 0 h 5200452"/>
            </a:gdLst>
            <a:ahLst/>
            <a:cxnLst>
              <a:cxn ang="0">
                <a:pos x="connsiteX0" y="connsiteY0"/>
              </a:cxn>
              <a:cxn ang="0">
                <a:pos x="connsiteX1" y="connsiteY1"/>
              </a:cxn>
              <a:cxn ang="0">
                <a:pos x="connsiteX2" y="connsiteY2"/>
              </a:cxn>
              <a:cxn ang="0">
                <a:pos x="connsiteX3" y="connsiteY3"/>
              </a:cxn>
            </a:cxnLst>
            <a:rect l="l" t="t" r="r" b="b"/>
            <a:pathLst>
              <a:path w="2649763" h="5200452">
                <a:moveTo>
                  <a:pt x="0" y="5200452"/>
                </a:moveTo>
                <a:lnTo>
                  <a:pt x="0" y="3492100"/>
                </a:lnTo>
                <a:lnTo>
                  <a:pt x="1779314" y="0"/>
                </a:lnTo>
                <a:lnTo>
                  <a:pt x="2649763" y="0"/>
                </a:lnTo>
                <a:close/>
              </a:path>
            </a:pathLst>
          </a:custGeom>
          <a:gradFill flip="none" rotWithShape="1">
            <a:gsLst>
              <a:gs pos="0">
                <a:srgbClr val="00A88C"/>
              </a:gs>
              <a:gs pos="100000">
                <a:srgbClr val="05A2C6"/>
              </a:gs>
              <a:gs pos="67000">
                <a:srgbClr val="05A2C6">
                  <a:alpha val="60784"/>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2" name="Title 1">
            <a:extLst>
              <a:ext uri="{FF2B5EF4-FFF2-40B4-BE49-F238E27FC236}">
                <a16:creationId xmlns:a16="http://schemas.microsoft.com/office/drawing/2014/main" id="{5903870F-45FC-4AD5-A7C7-B6C152A06D97}"/>
              </a:ext>
            </a:extLst>
          </p:cNvPr>
          <p:cNvSpPr>
            <a:spLocks noGrp="1"/>
          </p:cNvSpPr>
          <p:nvPr>
            <p:ph type="title" hasCustomPrompt="1"/>
          </p:nvPr>
        </p:nvSpPr>
        <p:spPr>
          <a:xfrm>
            <a:off x="3022599" y="2032362"/>
            <a:ext cx="6931480" cy="2046514"/>
          </a:xfrm>
        </p:spPr>
        <p:txBody>
          <a:bodyPr anchor="t"/>
          <a:lstStyle>
            <a:lvl1pPr marL="254000" indent="-254000">
              <a:defRPr sz="4000">
                <a:solidFill>
                  <a:schemeClr val="tx1"/>
                </a:solidFill>
              </a:defRPr>
            </a:lvl1pPr>
          </a:lstStyle>
          <a:p>
            <a:r>
              <a:t>“Type quotation text here.” Delete photo placeholder if not needed.</a:t>
            </a:r>
          </a:p>
        </p:txBody>
      </p:sp>
      <p:sp>
        <p:nvSpPr>
          <p:cNvPr id="12" name="Text Placeholder 13">
            <a:extLst>
              <a:ext uri="{FF2B5EF4-FFF2-40B4-BE49-F238E27FC236}">
                <a16:creationId xmlns:a16="http://schemas.microsoft.com/office/drawing/2014/main" id="{29B8B72D-2388-443D-9ED9-92D2DC3331B6}"/>
              </a:ext>
            </a:extLst>
          </p:cNvPr>
          <p:cNvSpPr>
            <a:spLocks noGrp="1"/>
          </p:cNvSpPr>
          <p:nvPr>
            <p:ph type="body" sz="quarter" idx="13" hasCustomPrompt="1"/>
          </p:nvPr>
        </p:nvSpPr>
        <p:spPr>
          <a:xfrm>
            <a:off x="3276600" y="4174125"/>
            <a:ext cx="4027715" cy="666750"/>
          </a:xfrm>
        </p:spPr>
        <p:txBody>
          <a:bodyPr/>
          <a:lstStyle>
            <a:lvl1pPr marL="0" indent="0">
              <a:lnSpc>
                <a:spcPct val="100000"/>
              </a:lnSpc>
              <a:spcBef>
                <a:spcPts val="0"/>
              </a:spcBef>
              <a:buNone/>
              <a:defRPr sz="1800">
                <a:solidFill>
                  <a:schemeClr val="accent3"/>
                </a:solidFill>
              </a:defRPr>
            </a:lvl1pPr>
            <a:lvl2pPr marL="0" indent="0">
              <a:lnSpc>
                <a:spcPct val="100000"/>
              </a:lnSpc>
              <a:spcBef>
                <a:spcPts val="0"/>
              </a:spcBef>
              <a:buNone/>
              <a:defRPr sz="1800">
                <a:solidFill>
                  <a:schemeClr val="tx1">
                    <a:lumMod val="50000"/>
                    <a:lumOff val="50000"/>
                  </a:schemeClr>
                </a:solidFill>
              </a:defRPr>
            </a:lvl2pPr>
            <a:lvl3pPr marL="0" indent="0">
              <a:lnSpc>
                <a:spcPct val="100000"/>
              </a:lnSpc>
              <a:spcBef>
                <a:spcPts val="0"/>
              </a:spcBef>
              <a:buNone/>
              <a:defRPr sz="1800">
                <a:solidFill>
                  <a:schemeClr val="tx1">
                    <a:lumMod val="50000"/>
                    <a:lumOff val="50000"/>
                  </a:schemeClr>
                </a:solidFill>
              </a:defRPr>
            </a:lvl3pPr>
            <a:lvl4pPr marL="0" indent="0">
              <a:lnSpc>
                <a:spcPct val="100000"/>
              </a:lnSpc>
              <a:spcBef>
                <a:spcPts val="0"/>
              </a:spcBef>
              <a:buNone/>
              <a:defRPr sz="1800">
                <a:solidFill>
                  <a:schemeClr val="tx1">
                    <a:lumMod val="50000"/>
                    <a:lumOff val="50000"/>
                  </a:schemeClr>
                </a:solidFill>
              </a:defRPr>
            </a:lvl4pPr>
            <a:lvl5pPr marL="0" indent="0">
              <a:lnSpc>
                <a:spcPct val="100000"/>
              </a:lnSpc>
              <a:spcBef>
                <a:spcPts val="0"/>
              </a:spcBef>
              <a:buNone/>
              <a:defRPr sz="1800">
                <a:solidFill>
                  <a:schemeClr val="tx1">
                    <a:lumMod val="50000"/>
                    <a:lumOff val="50000"/>
                  </a:schemeClr>
                </a:solidFill>
              </a:defRPr>
            </a:lvl5pPr>
            <a:lvl6pPr marL="0" indent="0">
              <a:lnSpc>
                <a:spcPct val="100000"/>
              </a:lnSpc>
              <a:spcBef>
                <a:spcPts val="0"/>
              </a:spcBef>
              <a:buNone/>
              <a:defRPr sz="1800">
                <a:solidFill>
                  <a:schemeClr val="tx1">
                    <a:lumMod val="50000"/>
                    <a:lumOff val="50000"/>
                  </a:schemeClr>
                </a:solidFill>
              </a:defRPr>
            </a:lvl6pPr>
            <a:lvl7pPr marL="0" indent="0">
              <a:lnSpc>
                <a:spcPct val="100000"/>
              </a:lnSpc>
              <a:spcBef>
                <a:spcPts val="0"/>
              </a:spcBef>
              <a:buNone/>
              <a:defRPr sz="1800">
                <a:solidFill>
                  <a:schemeClr val="tx1">
                    <a:lumMod val="50000"/>
                    <a:lumOff val="50000"/>
                  </a:schemeClr>
                </a:solidFill>
              </a:defRPr>
            </a:lvl7pPr>
            <a:lvl8pPr marL="0" indent="0">
              <a:lnSpc>
                <a:spcPct val="100000"/>
              </a:lnSpc>
              <a:spcBef>
                <a:spcPts val="0"/>
              </a:spcBef>
              <a:buNone/>
              <a:defRPr sz="1800">
                <a:solidFill>
                  <a:schemeClr val="tx1">
                    <a:lumMod val="50000"/>
                    <a:lumOff val="50000"/>
                  </a:schemeClr>
                </a:solidFill>
              </a:defRPr>
            </a:lvl8pPr>
            <a:lvl9pPr marL="0" indent="0">
              <a:lnSpc>
                <a:spcPct val="100000"/>
              </a:lnSpc>
              <a:spcBef>
                <a:spcPts val="0"/>
              </a:spcBef>
              <a:buNone/>
              <a:defRPr sz="1800">
                <a:solidFill>
                  <a:schemeClr val="tx1">
                    <a:lumMod val="50000"/>
                    <a:lumOff val="50000"/>
                  </a:schemeClr>
                </a:solidFill>
              </a:defRPr>
            </a:lvl9pPr>
          </a:lstStyle>
          <a:p>
            <a:pPr lvl="0"/>
            <a:r>
              <a:t>Firstname Lastname (bold) </a:t>
            </a:r>
            <a:br>
              <a:rPr/>
            </a:br>
            <a:r>
              <a:t>title, affiliations (not bold)</a:t>
            </a:r>
          </a:p>
        </p:txBody>
      </p:sp>
      <p:sp>
        <p:nvSpPr>
          <p:cNvPr id="11" name="Picture Placeholder 10">
            <a:extLst>
              <a:ext uri="{FF2B5EF4-FFF2-40B4-BE49-F238E27FC236}">
                <a16:creationId xmlns:a16="http://schemas.microsoft.com/office/drawing/2014/main" id="{03E1B464-558F-4F66-963B-73E760825238}"/>
              </a:ext>
            </a:extLst>
          </p:cNvPr>
          <p:cNvSpPr>
            <a:spLocks noGrp="1"/>
          </p:cNvSpPr>
          <p:nvPr>
            <p:ph type="pic" sz="quarter" idx="10" hasCustomPrompt="1"/>
          </p:nvPr>
        </p:nvSpPr>
        <p:spPr>
          <a:xfrm>
            <a:off x="1135380" y="1592579"/>
            <a:ext cx="1463040" cy="1463040"/>
          </a:xfrm>
          <a:solidFill>
            <a:srgbClr val="7F7F7F"/>
          </a:solidFill>
        </p:spPr>
        <p:txBody>
          <a:bodyPr tIns="0" anchor="ctr"/>
          <a:lstStyle>
            <a:lvl1pPr marL="0" indent="0" algn="ctr">
              <a:spcBef>
                <a:spcPts val="0"/>
              </a:spcBef>
              <a:buNone/>
              <a:defRPr sz="1400"/>
            </a:lvl1pPr>
          </a:lstStyle>
          <a:p>
            <a:r>
              <a:rPr dirty="0"/>
              <a:t>Click icon to add picture. Delete this placeholder if not used.</a:t>
            </a:r>
          </a:p>
        </p:txBody>
      </p:sp>
    </p:spTree>
    <p:extLst>
      <p:ext uri="{BB962C8B-B14F-4D97-AF65-F5344CB8AC3E}">
        <p14:creationId xmlns:p14="http://schemas.microsoft.com/office/powerpoint/2010/main" val="3954694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Bio">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E8B1984-B363-472F-967D-DEE53FFB1266}"/>
              </a:ext>
            </a:extLst>
          </p:cNvPr>
          <p:cNvSpPr/>
          <p:nvPr/>
        </p:nvSpPr>
        <p:spPr>
          <a:xfrm>
            <a:off x="11758860" y="0"/>
            <a:ext cx="442587" cy="6858000"/>
          </a:xfrm>
          <a:custGeom>
            <a:avLst/>
            <a:gdLst>
              <a:gd name="connsiteX0" fmla="*/ 0 w 442587"/>
              <a:gd name="connsiteY0" fmla="*/ 0 h 6858000"/>
              <a:gd name="connsiteX1" fmla="*/ 442587 w 442587"/>
              <a:gd name="connsiteY1" fmla="*/ 0 h 6858000"/>
              <a:gd name="connsiteX2" fmla="*/ 442587 w 442587"/>
              <a:gd name="connsiteY2" fmla="*/ 6858000 h 6858000"/>
              <a:gd name="connsiteX3" fmla="*/ 0 w 4425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2587" h="6858000">
                <a:moveTo>
                  <a:pt x="0" y="0"/>
                </a:moveTo>
                <a:lnTo>
                  <a:pt x="442587" y="0"/>
                </a:lnTo>
                <a:lnTo>
                  <a:pt x="442587" y="6858000"/>
                </a:lnTo>
                <a:lnTo>
                  <a:pt x="0" y="6858000"/>
                </a:lnTo>
                <a:close/>
              </a:path>
            </a:pathLst>
          </a:custGeom>
          <a:gradFill>
            <a:gsLst>
              <a:gs pos="92000">
                <a:srgbClr val="05A2C6"/>
              </a:gs>
              <a:gs pos="28000">
                <a:srgbClr val="00A88C"/>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10" name="object 3">
            <a:extLst>
              <a:ext uri="{FF2B5EF4-FFF2-40B4-BE49-F238E27FC236}">
                <a16:creationId xmlns:a16="http://schemas.microsoft.com/office/drawing/2014/main" id="{5B9823D0-6655-4C9C-8331-F23618B820A4}"/>
              </a:ext>
            </a:extLst>
          </p:cNvPr>
          <p:cNvSpPr/>
          <p:nvPr/>
        </p:nvSpPr>
        <p:spPr>
          <a:xfrm>
            <a:off x="7487560" y="4205241"/>
            <a:ext cx="4270819" cy="2652835"/>
          </a:xfrm>
          <a:custGeom>
            <a:avLst/>
            <a:gdLst/>
            <a:ahLst/>
            <a:cxnLst/>
            <a:rect l="l" t="t" r="r" b="b"/>
            <a:pathLst>
              <a:path w="4206240" h="2652395">
                <a:moveTo>
                  <a:pt x="4205681" y="0"/>
                </a:moveTo>
                <a:lnTo>
                  <a:pt x="0" y="0"/>
                </a:lnTo>
                <a:lnTo>
                  <a:pt x="0" y="2652318"/>
                </a:lnTo>
                <a:lnTo>
                  <a:pt x="4205681" y="2652318"/>
                </a:lnTo>
                <a:lnTo>
                  <a:pt x="4205681" y="0"/>
                </a:lnTo>
                <a:close/>
              </a:path>
            </a:pathLst>
          </a:custGeom>
          <a:solidFill>
            <a:srgbClr val="EBEBEB"/>
          </a:solidFill>
        </p:spPr>
        <p:txBody>
          <a:bodyPr wrap="square" lIns="0" tIns="0" rIns="0" bIns="0" rtlCol="0"/>
          <a:lstStyle/>
          <a:p>
            <a:endParaRPr dirty="0"/>
          </a:p>
        </p:txBody>
      </p:sp>
      <p:sp>
        <p:nvSpPr>
          <p:cNvPr id="23" name="Freeform: Shape 22">
            <a:extLst>
              <a:ext uri="{FF2B5EF4-FFF2-40B4-BE49-F238E27FC236}">
                <a16:creationId xmlns:a16="http://schemas.microsoft.com/office/drawing/2014/main" id="{798DE113-3CD2-4C9A-B3B4-DE26CBF151F1}"/>
              </a:ext>
            </a:extLst>
          </p:cNvPr>
          <p:cNvSpPr/>
          <p:nvPr/>
        </p:nvSpPr>
        <p:spPr>
          <a:xfrm>
            <a:off x="11209780" y="5349026"/>
            <a:ext cx="991667" cy="1508970"/>
          </a:xfrm>
          <a:custGeom>
            <a:avLst/>
            <a:gdLst>
              <a:gd name="connsiteX0" fmla="*/ 991667 w 991667"/>
              <a:gd name="connsiteY0" fmla="*/ 0 h 1508970"/>
              <a:gd name="connsiteX1" fmla="*/ 991667 w 991667"/>
              <a:gd name="connsiteY1" fmla="*/ 1508970 h 1508970"/>
              <a:gd name="connsiteX2" fmla="*/ 0 w 991667"/>
              <a:gd name="connsiteY2" fmla="*/ 1508970 h 1508970"/>
            </a:gdLst>
            <a:ahLst/>
            <a:cxnLst>
              <a:cxn ang="0">
                <a:pos x="connsiteX0" y="connsiteY0"/>
              </a:cxn>
              <a:cxn ang="0">
                <a:pos x="connsiteX1" y="connsiteY1"/>
              </a:cxn>
              <a:cxn ang="0">
                <a:pos x="connsiteX2" y="connsiteY2"/>
              </a:cxn>
            </a:cxnLst>
            <a:rect l="l" t="t" r="r" b="b"/>
            <a:pathLst>
              <a:path w="991667" h="1508970">
                <a:moveTo>
                  <a:pt x="991667" y="0"/>
                </a:moveTo>
                <a:lnTo>
                  <a:pt x="991667" y="1508970"/>
                </a:lnTo>
                <a:lnTo>
                  <a:pt x="0" y="1508970"/>
                </a:lnTo>
                <a:close/>
              </a:path>
            </a:pathLst>
          </a:custGeom>
          <a:solidFill>
            <a:srgbClr val="026B84">
              <a:alpha val="14999"/>
            </a:srgbClr>
          </a:solidFill>
        </p:spPr>
        <p:txBody>
          <a:bodyPr wrap="square" lIns="0" tIns="0" rIns="0" bIns="0" rtlCol="0">
            <a:noAutofit/>
          </a:bodyPr>
          <a:lstStyle/>
          <a:p>
            <a:endParaRPr dirty="0"/>
          </a:p>
        </p:txBody>
      </p:sp>
      <p:sp>
        <p:nvSpPr>
          <p:cNvPr id="6" name="Text Placeholder 12">
            <a:extLst>
              <a:ext uri="{FF2B5EF4-FFF2-40B4-BE49-F238E27FC236}">
                <a16:creationId xmlns:a16="http://schemas.microsoft.com/office/drawing/2014/main" id="{400EF39D-9DDC-4276-9B33-2B5C91D82454}"/>
              </a:ext>
            </a:extLst>
          </p:cNvPr>
          <p:cNvSpPr>
            <a:spLocks noGrp="1"/>
          </p:cNvSpPr>
          <p:nvPr>
            <p:ph type="body" sz="quarter" idx="14" hasCustomPrompt="1"/>
          </p:nvPr>
        </p:nvSpPr>
        <p:spPr>
          <a:xfrm>
            <a:off x="457200" y="419101"/>
            <a:ext cx="56388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8" name="Text Placeholder 7">
            <a:extLst>
              <a:ext uri="{FF2B5EF4-FFF2-40B4-BE49-F238E27FC236}">
                <a16:creationId xmlns:a16="http://schemas.microsoft.com/office/drawing/2014/main" id="{783F47DB-0539-414F-BE40-90B516F26836}"/>
              </a:ext>
            </a:extLst>
          </p:cNvPr>
          <p:cNvSpPr>
            <a:spLocks noGrp="1"/>
          </p:cNvSpPr>
          <p:nvPr>
            <p:ph type="body" sz="quarter" idx="15" hasCustomPrompt="1"/>
          </p:nvPr>
        </p:nvSpPr>
        <p:spPr>
          <a:xfrm>
            <a:off x="914400" y="2341308"/>
            <a:ext cx="4876800" cy="513080"/>
          </a:xfrm>
        </p:spPr>
        <p:txBody>
          <a:bodyPr anchor="b"/>
          <a:lstStyle>
            <a:lvl1pPr marL="0" indent="0">
              <a:lnSpc>
                <a:spcPct val="100000"/>
              </a:lnSpc>
              <a:spcBef>
                <a:spcPts val="0"/>
              </a:spcBef>
              <a:buNone/>
              <a:defRPr sz="3200">
                <a:solidFill>
                  <a:schemeClr val="tx2"/>
                </a:solidFill>
              </a:defRPr>
            </a:lvl1pPr>
            <a:lvl2pPr marL="0" indent="0">
              <a:lnSpc>
                <a:spcPct val="100000"/>
              </a:lnSpc>
              <a:spcBef>
                <a:spcPts val="0"/>
              </a:spcBef>
              <a:buNone/>
              <a:defRPr sz="3200"/>
            </a:lvl2pPr>
            <a:lvl3pPr marL="0" indent="0">
              <a:lnSpc>
                <a:spcPct val="100000"/>
              </a:lnSpc>
              <a:spcBef>
                <a:spcPts val="0"/>
              </a:spcBef>
              <a:buNone/>
              <a:defRPr sz="3200"/>
            </a:lvl3pPr>
            <a:lvl4pPr marL="0" indent="0">
              <a:lnSpc>
                <a:spcPct val="100000"/>
              </a:lnSpc>
              <a:spcBef>
                <a:spcPts val="0"/>
              </a:spcBef>
              <a:buNone/>
              <a:defRPr sz="3200"/>
            </a:lvl4pPr>
            <a:lvl5pPr marL="0" indent="0">
              <a:lnSpc>
                <a:spcPct val="100000"/>
              </a:lnSpc>
              <a:spcBef>
                <a:spcPts val="0"/>
              </a:spcBef>
              <a:buNone/>
              <a:defRPr sz="3200"/>
            </a:lvl5pPr>
            <a:lvl6pPr marL="0" indent="0">
              <a:lnSpc>
                <a:spcPct val="100000"/>
              </a:lnSpc>
              <a:spcBef>
                <a:spcPts val="0"/>
              </a:spcBef>
              <a:buNone/>
              <a:defRPr sz="3200"/>
            </a:lvl6pPr>
            <a:lvl7pPr marL="0" indent="0">
              <a:lnSpc>
                <a:spcPct val="100000"/>
              </a:lnSpc>
              <a:spcBef>
                <a:spcPts val="0"/>
              </a:spcBef>
              <a:buNone/>
              <a:defRPr sz="3200"/>
            </a:lvl7pPr>
            <a:lvl8pPr marL="0" indent="0">
              <a:lnSpc>
                <a:spcPct val="100000"/>
              </a:lnSpc>
              <a:spcBef>
                <a:spcPts val="0"/>
              </a:spcBef>
              <a:buNone/>
              <a:defRPr sz="3200"/>
            </a:lvl8pPr>
            <a:lvl9pPr marL="0" indent="0">
              <a:lnSpc>
                <a:spcPct val="100000"/>
              </a:lnSpc>
              <a:spcBef>
                <a:spcPts val="0"/>
              </a:spcBef>
              <a:buNone/>
              <a:defRPr sz="3200"/>
            </a:lvl9pPr>
          </a:lstStyle>
          <a:p>
            <a:pPr lvl="0"/>
            <a:r>
              <a:t>Firstname Lastname</a:t>
            </a:r>
          </a:p>
        </p:txBody>
      </p:sp>
      <p:sp>
        <p:nvSpPr>
          <p:cNvPr id="26" name="Text Placeholder 25">
            <a:extLst>
              <a:ext uri="{FF2B5EF4-FFF2-40B4-BE49-F238E27FC236}">
                <a16:creationId xmlns:a16="http://schemas.microsoft.com/office/drawing/2014/main" id="{AC332C48-0190-4F22-A662-A9E0B9421072}"/>
              </a:ext>
            </a:extLst>
          </p:cNvPr>
          <p:cNvSpPr>
            <a:spLocks noGrp="1"/>
          </p:cNvSpPr>
          <p:nvPr>
            <p:ph type="body" sz="quarter" idx="28"/>
          </p:nvPr>
        </p:nvSpPr>
        <p:spPr>
          <a:xfrm>
            <a:off x="914400" y="2935745"/>
            <a:ext cx="4876800" cy="2395910"/>
          </a:xfrm>
        </p:spPr>
        <p:txBody>
          <a:bodyPr/>
          <a:lstStyle>
            <a:lvl1pPr marL="0" indent="0">
              <a:lnSpc>
                <a:spcPct val="130000"/>
              </a:lnSpc>
              <a:spcBef>
                <a:spcPts val="0"/>
              </a:spcBef>
              <a:buFont typeface="Arial" panose="020B0604020202020204" pitchFamily="34" charset="0"/>
              <a:buChar char="​"/>
              <a:defRPr sz="1400">
                <a:solidFill>
                  <a:schemeClr val="tx1"/>
                </a:solidFill>
              </a:defRPr>
            </a:lvl1pPr>
            <a:lvl2pPr marL="0" indent="0">
              <a:lnSpc>
                <a:spcPct val="130000"/>
              </a:lnSpc>
              <a:spcBef>
                <a:spcPts val="0"/>
              </a:spcBef>
              <a:buFont typeface="Arial" panose="020B0604020202020204" pitchFamily="34" charset="0"/>
              <a:buChar char="​"/>
              <a:defRPr sz="1400">
                <a:solidFill>
                  <a:schemeClr val="tx1"/>
                </a:solidFill>
              </a:defRPr>
            </a:lvl2pPr>
            <a:lvl3pPr marL="0" indent="0">
              <a:lnSpc>
                <a:spcPct val="130000"/>
              </a:lnSpc>
              <a:spcBef>
                <a:spcPts val="0"/>
              </a:spcBef>
              <a:buFont typeface="Arial" panose="020B0604020202020204" pitchFamily="34" charset="0"/>
              <a:buChar char="​"/>
              <a:defRPr sz="1400">
                <a:solidFill>
                  <a:schemeClr val="tx1"/>
                </a:solidFill>
              </a:defRPr>
            </a:lvl3pPr>
            <a:lvl4pPr marL="0" indent="0">
              <a:lnSpc>
                <a:spcPct val="130000"/>
              </a:lnSpc>
              <a:spcBef>
                <a:spcPts val="0"/>
              </a:spcBef>
              <a:buFont typeface="Arial" panose="020B0604020202020204" pitchFamily="34" charset="0"/>
              <a:buChar char="​"/>
              <a:defRPr sz="1400">
                <a:solidFill>
                  <a:schemeClr val="tx1"/>
                </a:solidFill>
              </a:defRPr>
            </a:lvl4pPr>
            <a:lvl5pPr marL="0" indent="0">
              <a:lnSpc>
                <a:spcPct val="130000"/>
              </a:lnSpc>
              <a:spcBef>
                <a:spcPts val="0"/>
              </a:spcBef>
              <a:buFont typeface="Arial" panose="020B0604020202020204" pitchFamily="34" charset="0"/>
              <a:buChar char="​"/>
              <a:defRPr sz="1400">
                <a:solidFill>
                  <a:schemeClr val="tx1"/>
                </a:solidFill>
              </a:defRPr>
            </a:lvl5pPr>
            <a:lvl6pPr marL="0" indent="0">
              <a:lnSpc>
                <a:spcPct val="130000"/>
              </a:lnSpc>
              <a:spcBef>
                <a:spcPts val="0"/>
              </a:spcBef>
              <a:buFont typeface="Arial" panose="020B0604020202020204" pitchFamily="34" charset="0"/>
              <a:buChar char="​"/>
              <a:defRPr sz="1400">
                <a:solidFill>
                  <a:schemeClr val="tx1"/>
                </a:solidFill>
              </a:defRPr>
            </a:lvl6pPr>
            <a:lvl7pPr marL="0" indent="0">
              <a:lnSpc>
                <a:spcPct val="130000"/>
              </a:lnSpc>
              <a:spcBef>
                <a:spcPts val="0"/>
              </a:spcBef>
              <a:buFont typeface="Arial" panose="020B0604020202020204" pitchFamily="34" charset="0"/>
              <a:buChar char="​"/>
              <a:defRPr sz="1400">
                <a:solidFill>
                  <a:schemeClr val="tx1"/>
                </a:solidFill>
              </a:defRPr>
            </a:lvl7pPr>
            <a:lvl8pPr marL="0" indent="0">
              <a:lnSpc>
                <a:spcPct val="130000"/>
              </a:lnSpc>
              <a:spcBef>
                <a:spcPts val="0"/>
              </a:spcBef>
              <a:buFont typeface="Arial" panose="020B0604020202020204" pitchFamily="34" charset="0"/>
              <a:buChar char="​"/>
              <a:defRPr sz="1400">
                <a:solidFill>
                  <a:schemeClr val="tx1"/>
                </a:solidFill>
              </a:defRPr>
            </a:lvl8pPr>
            <a:lvl9pPr marL="0" indent="0">
              <a:lnSpc>
                <a:spcPct val="130000"/>
              </a:lnSpc>
              <a:spcBef>
                <a:spcPts val="0"/>
              </a:spcBef>
              <a:buFont typeface="Arial" panose="020B0604020202020204" pitchFamily="34" charset="0"/>
              <a:buChar char="​"/>
              <a:defRPr sz="1400">
                <a:solidFill>
                  <a:schemeClr val="tx1"/>
                </a:solidFill>
              </a:defRPr>
            </a:lvl9pPr>
          </a:lstStyle>
          <a:p>
            <a:pPr lvl="0"/>
            <a:r>
              <a:rPr lang="en-US"/>
              <a:t>Click to edit Master text styles</a:t>
            </a:r>
          </a:p>
          <a:p>
            <a:pPr lvl="1"/>
            <a:r>
              <a:rPr lang="en-US"/>
              <a:t>Second level</a:t>
            </a:r>
          </a:p>
          <a:p>
            <a:pPr lvl="2"/>
            <a:r>
              <a:rPr lang="en-US"/>
              <a:t>Third level</a:t>
            </a:r>
          </a:p>
        </p:txBody>
      </p:sp>
      <p:sp>
        <p:nvSpPr>
          <p:cNvPr id="22" name="Freeform: Shape 21">
            <a:extLst>
              <a:ext uri="{FF2B5EF4-FFF2-40B4-BE49-F238E27FC236}">
                <a16:creationId xmlns:a16="http://schemas.microsoft.com/office/drawing/2014/main" id="{673971D4-2E53-4A84-8E81-9F8C1ECAD73B}"/>
              </a:ext>
            </a:extLst>
          </p:cNvPr>
          <p:cNvSpPr/>
          <p:nvPr/>
        </p:nvSpPr>
        <p:spPr>
          <a:xfrm>
            <a:off x="7475415" y="0"/>
            <a:ext cx="4726032" cy="6858000"/>
          </a:xfrm>
          <a:custGeom>
            <a:avLst/>
            <a:gdLst>
              <a:gd name="connsiteX0" fmla="*/ 0 w 4726032"/>
              <a:gd name="connsiteY0" fmla="*/ 0 h 6858000"/>
              <a:gd name="connsiteX1" fmla="*/ 4726032 w 4726032"/>
              <a:gd name="connsiteY1" fmla="*/ 0 h 6858000"/>
              <a:gd name="connsiteX2" fmla="*/ 4726032 w 4726032"/>
              <a:gd name="connsiteY2" fmla="*/ 425131 h 6858000"/>
              <a:gd name="connsiteX3" fmla="*/ 505056 w 4726032"/>
              <a:gd name="connsiteY3" fmla="*/ 6858000 h 6858000"/>
              <a:gd name="connsiteX4" fmla="*/ 0 w 472603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6032" h="6858000">
                <a:moveTo>
                  <a:pt x="0" y="0"/>
                </a:moveTo>
                <a:lnTo>
                  <a:pt x="4726032" y="0"/>
                </a:lnTo>
                <a:lnTo>
                  <a:pt x="4726032" y="425131"/>
                </a:lnTo>
                <a:lnTo>
                  <a:pt x="505056" y="6858000"/>
                </a:lnTo>
                <a:lnTo>
                  <a:pt x="0" y="6858000"/>
                </a:lnTo>
                <a:close/>
              </a:path>
            </a:pathLst>
          </a:custGeom>
          <a:solidFill>
            <a:srgbClr val="FFFFFF">
              <a:alpha val="14999"/>
            </a:srgbClr>
          </a:solidFill>
        </p:spPr>
        <p:txBody>
          <a:bodyPr wrap="square" lIns="0" tIns="0" rIns="0" bIns="0" rtlCol="0">
            <a:noAutofit/>
          </a:bodyPr>
          <a:lstStyle/>
          <a:p>
            <a:endParaRPr dirty="0"/>
          </a:p>
        </p:txBody>
      </p:sp>
      <p:sp>
        <p:nvSpPr>
          <p:cNvPr id="11" name="Picture Placeholder 10">
            <a:extLst>
              <a:ext uri="{FF2B5EF4-FFF2-40B4-BE49-F238E27FC236}">
                <a16:creationId xmlns:a16="http://schemas.microsoft.com/office/drawing/2014/main" id="{D8758817-3B07-4BCB-838E-6419D9FFA4F6}"/>
              </a:ext>
            </a:extLst>
          </p:cNvPr>
          <p:cNvSpPr>
            <a:spLocks noGrp="1"/>
          </p:cNvSpPr>
          <p:nvPr>
            <p:ph type="pic" sz="quarter" idx="24"/>
          </p:nvPr>
        </p:nvSpPr>
        <p:spPr>
          <a:xfrm>
            <a:off x="7487561" y="0"/>
            <a:ext cx="4270820" cy="4205241"/>
          </a:xfrm>
          <a:solidFill>
            <a:srgbClr val="C3C3C3"/>
          </a:solidFill>
        </p:spPr>
        <p:txBody>
          <a:bodyPr tIns="1280160"/>
          <a:lstStyle>
            <a:lvl1pPr marL="0" indent="0" algn="ctr">
              <a:spcBef>
                <a:spcPts val="0"/>
              </a:spcBef>
              <a:buNone/>
              <a:defRPr/>
            </a:lvl1pPr>
          </a:lstStyle>
          <a:p>
            <a:r>
              <a:rPr lang="en-US" dirty="0"/>
              <a:t>Click icon to add picture</a:t>
            </a:r>
            <a:endParaRPr dirty="0"/>
          </a:p>
        </p:txBody>
      </p:sp>
      <p:sp>
        <p:nvSpPr>
          <p:cNvPr id="18" name="Text Placeholder 7">
            <a:extLst>
              <a:ext uri="{FF2B5EF4-FFF2-40B4-BE49-F238E27FC236}">
                <a16:creationId xmlns:a16="http://schemas.microsoft.com/office/drawing/2014/main" id="{F6321BC2-82B7-4C7B-8C52-03524769DE64}"/>
              </a:ext>
            </a:extLst>
          </p:cNvPr>
          <p:cNvSpPr>
            <a:spLocks noGrp="1"/>
          </p:cNvSpPr>
          <p:nvPr>
            <p:ph type="body" sz="quarter" idx="25" hasCustomPrompt="1"/>
          </p:nvPr>
        </p:nvSpPr>
        <p:spPr>
          <a:xfrm>
            <a:off x="8263894" y="4867982"/>
            <a:ext cx="2594610" cy="632066"/>
          </a:xfrm>
        </p:spPr>
        <p:txBody>
          <a:bodyPr anchor="b"/>
          <a:lstStyle>
            <a:lvl1pPr marL="0" indent="0">
              <a:lnSpc>
                <a:spcPct val="100000"/>
              </a:lnSpc>
              <a:spcBef>
                <a:spcPts val="0"/>
              </a:spcBef>
              <a:buNone/>
              <a:defRPr sz="2000" b="1"/>
            </a:lvl1pPr>
            <a:lvl2pPr marL="0" indent="0">
              <a:lnSpc>
                <a:spcPct val="100000"/>
              </a:lnSpc>
              <a:spcBef>
                <a:spcPts val="0"/>
              </a:spcBef>
              <a:buNone/>
              <a:defRPr sz="3200"/>
            </a:lvl2pPr>
            <a:lvl3pPr marL="0" indent="0">
              <a:lnSpc>
                <a:spcPct val="100000"/>
              </a:lnSpc>
              <a:spcBef>
                <a:spcPts val="0"/>
              </a:spcBef>
              <a:buNone/>
              <a:defRPr sz="3200"/>
            </a:lvl3pPr>
            <a:lvl4pPr marL="0" indent="0">
              <a:lnSpc>
                <a:spcPct val="100000"/>
              </a:lnSpc>
              <a:spcBef>
                <a:spcPts val="0"/>
              </a:spcBef>
              <a:buNone/>
              <a:defRPr sz="3200"/>
            </a:lvl4pPr>
            <a:lvl5pPr marL="0" indent="0">
              <a:lnSpc>
                <a:spcPct val="100000"/>
              </a:lnSpc>
              <a:spcBef>
                <a:spcPts val="0"/>
              </a:spcBef>
              <a:buNone/>
              <a:defRPr sz="3200"/>
            </a:lvl5pPr>
            <a:lvl6pPr marL="0" indent="0">
              <a:lnSpc>
                <a:spcPct val="100000"/>
              </a:lnSpc>
              <a:spcBef>
                <a:spcPts val="0"/>
              </a:spcBef>
              <a:buNone/>
              <a:defRPr sz="3200"/>
            </a:lvl6pPr>
            <a:lvl7pPr marL="0" indent="0">
              <a:lnSpc>
                <a:spcPct val="100000"/>
              </a:lnSpc>
              <a:spcBef>
                <a:spcPts val="0"/>
              </a:spcBef>
              <a:buNone/>
              <a:defRPr sz="3200"/>
            </a:lvl7pPr>
            <a:lvl8pPr marL="0" indent="0">
              <a:lnSpc>
                <a:spcPct val="100000"/>
              </a:lnSpc>
              <a:spcBef>
                <a:spcPts val="0"/>
              </a:spcBef>
              <a:buNone/>
              <a:defRPr sz="3200"/>
            </a:lvl8pPr>
            <a:lvl9pPr marL="0" indent="0">
              <a:lnSpc>
                <a:spcPct val="100000"/>
              </a:lnSpc>
              <a:spcBef>
                <a:spcPts val="0"/>
              </a:spcBef>
              <a:buNone/>
              <a:defRPr sz="3200"/>
            </a:lvl9pPr>
          </a:lstStyle>
          <a:p>
            <a:pPr lvl="0"/>
            <a:r>
              <a:t>Title</a:t>
            </a:r>
          </a:p>
        </p:txBody>
      </p:sp>
      <p:sp>
        <p:nvSpPr>
          <p:cNvPr id="21" name="Text Placeholder 20">
            <a:extLst>
              <a:ext uri="{FF2B5EF4-FFF2-40B4-BE49-F238E27FC236}">
                <a16:creationId xmlns:a16="http://schemas.microsoft.com/office/drawing/2014/main" id="{97ABF8E2-9023-42B4-8195-CD0D7D7F7C2C}"/>
              </a:ext>
            </a:extLst>
          </p:cNvPr>
          <p:cNvSpPr>
            <a:spLocks noGrp="1"/>
          </p:cNvSpPr>
          <p:nvPr>
            <p:ph type="body" sz="quarter" idx="27"/>
          </p:nvPr>
        </p:nvSpPr>
        <p:spPr>
          <a:xfrm>
            <a:off x="8263894" y="5688273"/>
            <a:ext cx="2594610" cy="864928"/>
          </a:xfrm>
        </p:spPr>
        <p:txBody>
          <a:bodyPr/>
          <a:lstStyle>
            <a:lvl1pPr marL="0" indent="0">
              <a:lnSpc>
                <a:spcPct val="107000"/>
              </a:lnSpc>
              <a:spcBef>
                <a:spcPts val="0"/>
              </a:spcBef>
              <a:buNone/>
              <a:defRPr sz="1400"/>
            </a:lvl1pPr>
            <a:lvl2pPr marL="0" indent="0">
              <a:lnSpc>
                <a:spcPct val="107000"/>
              </a:lnSpc>
              <a:spcBef>
                <a:spcPts val="1200"/>
              </a:spcBef>
              <a:buNone/>
              <a:defRPr sz="1400"/>
            </a:lvl2pPr>
            <a:lvl3pPr marL="0" indent="0">
              <a:lnSpc>
                <a:spcPct val="107000"/>
              </a:lnSpc>
              <a:spcBef>
                <a:spcPts val="1200"/>
              </a:spcBef>
              <a:buNone/>
              <a:defRPr sz="1400"/>
            </a:lvl3pPr>
            <a:lvl4pPr marL="0" indent="0">
              <a:lnSpc>
                <a:spcPct val="107000"/>
              </a:lnSpc>
              <a:spcBef>
                <a:spcPts val="1200"/>
              </a:spcBef>
              <a:buNone/>
              <a:defRPr sz="1400"/>
            </a:lvl4pPr>
            <a:lvl5pPr marL="0" indent="0">
              <a:lnSpc>
                <a:spcPct val="107000"/>
              </a:lnSpc>
              <a:spcBef>
                <a:spcPts val="1200"/>
              </a:spcBef>
              <a:buNone/>
              <a:defRPr sz="1400"/>
            </a:lvl5pPr>
            <a:lvl6pPr marL="0" indent="0">
              <a:lnSpc>
                <a:spcPct val="107000"/>
              </a:lnSpc>
              <a:spcBef>
                <a:spcPts val="1200"/>
              </a:spcBef>
              <a:buNone/>
              <a:defRPr sz="1400"/>
            </a:lvl6pPr>
            <a:lvl7pPr marL="0" indent="0">
              <a:lnSpc>
                <a:spcPct val="107000"/>
              </a:lnSpc>
              <a:spcBef>
                <a:spcPts val="1200"/>
              </a:spcBef>
              <a:buNone/>
              <a:defRPr sz="1400"/>
            </a:lvl7pPr>
            <a:lvl8pPr marL="0" indent="0">
              <a:lnSpc>
                <a:spcPct val="107000"/>
              </a:lnSpc>
              <a:spcBef>
                <a:spcPts val="1200"/>
              </a:spcBef>
              <a:buNone/>
              <a:defRPr sz="1400"/>
            </a:lvl8pPr>
            <a:lvl9pPr marL="0" indent="0">
              <a:lnSpc>
                <a:spcPct val="107000"/>
              </a:lnSpc>
              <a:spcBef>
                <a:spcPts val="1200"/>
              </a:spcBef>
              <a:buNone/>
              <a:defRPr sz="1400"/>
            </a:lvl9pPr>
          </a:lstStyle>
          <a:p>
            <a:pPr lvl="0"/>
            <a:r>
              <a:rPr lang="en-US"/>
              <a:t>Click to edit Master text styles</a:t>
            </a:r>
          </a:p>
        </p:txBody>
      </p:sp>
      <p:sp>
        <p:nvSpPr>
          <p:cNvPr id="3" name="Date Placeholder 2">
            <a:extLst>
              <a:ext uri="{FF2B5EF4-FFF2-40B4-BE49-F238E27FC236}">
                <a16:creationId xmlns:a16="http://schemas.microsoft.com/office/drawing/2014/main" id="{951693F7-2245-47F3-A335-EEE9D6E09EAF}"/>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5D7DADCB-E372-4B8B-B515-8BCBE66C161C}"/>
              </a:ext>
            </a:extLst>
          </p:cNvPr>
          <p:cNvSpPr>
            <a:spLocks noGrp="1"/>
          </p:cNvSpPr>
          <p:nvPr>
            <p:ph type="ftr" sz="quarter" idx="11"/>
          </p:nvPr>
        </p:nvSpPr>
        <p:spPr/>
        <p:txBody>
          <a:bodyPr/>
          <a:lstStyle/>
          <a:p>
            <a:r>
              <a:rPr lang="en-US" dirty="0">
                <a:solidFill>
                  <a:schemeClr val="tx1">
                    <a:lumMod val="50000"/>
                    <a:lumOff val="50000"/>
                  </a:schemeClr>
                </a:solidFill>
              </a:rPr>
              <a:t>The information contained herein is provided only for the intended audience and not for use with or distribution to the general public.</a:t>
            </a:r>
            <a:endParaRPr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A5F4FD36-6D09-4AC4-A84A-6C2AC4698A3C}"/>
              </a:ext>
            </a:extLst>
          </p:cNvPr>
          <p:cNvSpPr>
            <a:spLocks noGrp="1"/>
          </p:cNvSpPr>
          <p:nvPr>
            <p:ph type="sldNum" sz="quarter" idx="12"/>
          </p:nvPr>
        </p:nvSpPr>
        <p:spPr/>
        <p:txBody>
          <a:bodyPr/>
          <a:lstStyle/>
          <a:p>
            <a:fld id="{8A05B047-7786-42C0-A2BF-6DB1A4525D42}" type="slidenum">
              <a:rPr/>
              <a:pPr/>
              <a:t>‹#›</a:t>
            </a:fld>
            <a:endParaRPr dirty="0"/>
          </a:p>
        </p:txBody>
      </p:sp>
    </p:spTree>
    <p:extLst>
      <p:ext uri="{BB962C8B-B14F-4D97-AF65-F5344CB8AC3E}">
        <p14:creationId xmlns:p14="http://schemas.microsoft.com/office/powerpoint/2010/main" val="156990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Tea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CE547EF-1934-4F25-8B48-9D07FACBB66C}"/>
              </a:ext>
            </a:extLst>
          </p:cNvPr>
          <p:cNvSpPr/>
          <p:nvPr/>
        </p:nvSpPr>
        <p:spPr bwMode="ltGray">
          <a:xfrm>
            <a:off x="-1" y="0"/>
            <a:ext cx="12192000" cy="3546475"/>
          </a:xfrm>
          <a:prstGeom prst="rect">
            <a:avLst/>
          </a:prstGeom>
          <a:solidFill>
            <a:srgbClr val="003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object 6">
            <a:extLst>
              <a:ext uri="{FF2B5EF4-FFF2-40B4-BE49-F238E27FC236}">
                <a16:creationId xmlns:a16="http://schemas.microsoft.com/office/drawing/2014/main" id="{DDB0C7FD-A1F9-4062-9345-C39E80F5FBFB}"/>
              </a:ext>
            </a:extLst>
          </p:cNvPr>
          <p:cNvSpPr/>
          <p:nvPr/>
        </p:nvSpPr>
        <p:spPr>
          <a:xfrm>
            <a:off x="-1" y="0"/>
            <a:ext cx="1118870" cy="2195195"/>
          </a:xfrm>
          <a:custGeom>
            <a:avLst/>
            <a:gdLst/>
            <a:ahLst/>
            <a:cxnLst/>
            <a:rect l="l" t="t" r="r" b="b"/>
            <a:pathLst>
              <a:path w="1118870" h="2195195">
                <a:moveTo>
                  <a:pt x="1118450" y="0"/>
                </a:moveTo>
                <a:lnTo>
                  <a:pt x="0" y="0"/>
                </a:lnTo>
                <a:lnTo>
                  <a:pt x="0" y="2195080"/>
                </a:lnTo>
                <a:lnTo>
                  <a:pt x="1118450" y="0"/>
                </a:lnTo>
                <a:close/>
              </a:path>
            </a:pathLst>
          </a:custGeom>
          <a:solidFill>
            <a:srgbClr val="FFFFFF">
              <a:alpha val="7998"/>
            </a:srgbClr>
          </a:solidFill>
        </p:spPr>
        <p:txBody>
          <a:bodyPr wrap="square" lIns="0" tIns="0" rIns="0" bIns="0" rtlCol="0"/>
          <a:lstStyle/>
          <a:p>
            <a:endParaRPr dirty="0"/>
          </a:p>
        </p:txBody>
      </p:sp>
      <p:sp>
        <p:nvSpPr>
          <p:cNvPr id="2" name="Title 1">
            <a:extLst>
              <a:ext uri="{FF2B5EF4-FFF2-40B4-BE49-F238E27FC236}">
                <a16:creationId xmlns:a16="http://schemas.microsoft.com/office/drawing/2014/main" id="{C116037F-EC99-418E-B6DE-BA53A0F44B10}"/>
              </a:ext>
            </a:extLst>
          </p:cNvPr>
          <p:cNvSpPr>
            <a:spLocks noGrp="1"/>
          </p:cNvSpPr>
          <p:nvPr>
            <p:ph type="title"/>
          </p:nvPr>
        </p:nvSpPr>
        <p:spPr bwMode="auto"/>
        <p:txBody>
          <a:bodyPr/>
          <a:lstStyle>
            <a:lvl1pPr>
              <a:defRPr>
                <a:solidFill>
                  <a:schemeClr val="bg1"/>
                </a:solidFill>
              </a:defRPr>
            </a:lvl1pPr>
          </a:lstStyle>
          <a:p>
            <a:r>
              <a:rPr lang="en-US"/>
              <a:t>Click to edit Master title style</a:t>
            </a:r>
            <a:endParaRPr/>
          </a:p>
        </p:txBody>
      </p:sp>
      <p:sp>
        <p:nvSpPr>
          <p:cNvPr id="15" name="Text Placeholder 12">
            <a:extLst>
              <a:ext uri="{FF2B5EF4-FFF2-40B4-BE49-F238E27FC236}">
                <a16:creationId xmlns:a16="http://schemas.microsoft.com/office/drawing/2014/main" id="{6A78B31A-3458-49D0-81F5-BEC7F1013FA5}"/>
              </a:ext>
            </a:extLst>
          </p:cNvPr>
          <p:cNvSpPr>
            <a:spLocks noGrp="1"/>
          </p:cNvSpPr>
          <p:nvPr>
            <p:ph type="body" sz="quarter" idx="14" hasCustomPrompt="1"/>
          </p:nvPr>
        </p:nvSpPr>
        <p:spPr bwMode="auto">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3" name="Date Placeholder 2">
            <a:extLst>
              <a:ext uri="{FF2B5EF4-FFF2-40B4-BE49-F238E27FC236}">
                <a16:creationId xmlns:a16="http://schemas.microsoft.com/office/drawing/2014/main" id="{F966E293-48A4-4127-BC63-27B9382C7265}"/>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FE13647F-5137-4891-9EC6-E7B82AC03DFA}"/>
              </a:ext>
            </a:extLst>
          </p:cNvPr>
          <p:cNvSpPr>
            <a:spLocks noGrp="1"/>
          </p:cNvSpPr>
          <p:nvPr>
            <p:ph type="ftr" sz="quarter" idx="11"/>
          </p:nvPr>
        </p:nvSpPr>
        <p:spPr/>
        <p:txBody>
          <a:bodyPr/>
          <a:lstStyle/>
          <a:p>
            <a:r>
              <a:rPr lang="en-US" dirty="0">
                <a:solidFill>
                  <a:schemeClr val="tx1">
                    <a:lumMod val="50000"/>
                    <a:lumOff val="50000"/>
                  </a:schemeClr>
                </a:solidFill>
              </a:rPr>
              <a:t>The information contained herein is provided only for the intended audience and not for use with or distribution to the general public.</a:t>
            </a:r>
            <a:endParaRPr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2A2AC09F-1282-4576-93F9-55F280A9D332}"/>
              </a:ext>
            </a:extLst>
          </p:cNvPr>
          <p:cNvSpPr>
            <a:spLocks noGrp="1"/>
          </p:cNvSpPr>
          <p:nvPr>
            <p:ph type="sldNum" sz="quarter" idx="12"/>
          </p:nvPr>
        </p:nvSpPr>
        <p:spPr/>
        <p:txBody>
          <a:bodyPr/>
          <a:lstStyle/>
          <a:p>
            <a:fld id="{8A05B047-7786-42C0-A2BF-6DB1A4525D42}" type="slidenum">
              <a:rPr/>
              <a:pPr/>
              <a:t>‹#›</a:t>
            </a:fld>
            <a:endParaRPr dirty="0"/>
          </a:p>
        </p:txBody>
      </p:sp>
    </p:spTree>
    <p:extLst>
      <p:ext uri="{BB962C8B-B14F-4D97-AF65-F5344CB8AC3E}">
        <p14:creationId xmlns:p14="http://schemas.microsoft.com/office/powerpoint/2010/main" val="2262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Contacts">
    <p:bg>
      <p:bgPr>
        <a:gradFill>
          <a:gsLst>
            <a:gs pos="100000">
              <a:srgbClr val="05A2C6"/>
            </a:gs>
            <a:gs pos="50000">
              <a:srgbClr val="00A88C"/>
            </a:gs>
          </a:gsLst>
          <a:lin ang="2400000" scaled="0"/>
        </a:gra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3A7D190-2176-B545-81E5-F6BC1D5154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85944" y="5468255"/>
            <a:ext cx="2420112" cy="445226"/>
          </a:xfrm>
          <a:prstGeom prst="rect">
            <a:avLst/>
          </a:prstGeom>
        </p:spPr>
      </p:pic>
      <p:sp>
        <p:nvSpPr>
          <p:cNvPr id="2" name="Title 1">
            <a:extLst>
              <a:ext uri="{FF2B5EF4-FFF2-40B4-BE49-F238E27FC236}">
                <a16:creationId xmlns:a16="http://schemas.microsoft.com/office/drawing/2014/main" id="{32080654-14CB-4793-B103-8A39FC5F88C8}"/>
              </a:ext>
            </a:extLst>
          </p:cNvPr>
          <p:cNvSpPr>
            <a:spLocks noGrp="1"/>
          </p:cNvSpPr>
          <p:nvPr>
            <p:ph type="title" hasCustomPrompt="1"/>
          </p:nvPr>
        </p:nvSpPr>
        <p:spPr>
          <a:xfrm>
            <a:off x="2230188" y="1800195"/>
            <a:ext cx="7732678" cy="787400"/>
          </a:xfrm>
        </p:spPr>
        <p:txBody>
          <a:bodyPr/>
          <a:lstStyle>
            <a:lvl1pPr algn="ctr">
              <a:defRPr sz="5000" b="0">
                <a:solidFill>
                  <a:schemeClr val="tx1"/>
                </a:solidFill>
              </a:defRPr>
            </a:lvl1pPr>
          </a:lstStyle>
          <a:p>
            <a:r>
              <a:t>[Thank you or other text]</a:t>
            </a:r>
          </a:p>
        </p:txBody>
      </p:sp>
      <p:sp>
        <p:nvSpPr>
          <p:cNvPr id="20" name="Text Placeholder 18">
            <a:extLst>
              <a:ext uri="{FF2B5EF4-FFF2-40B4-BE49-F238E27FC236}">
                <a16:creationId xmlns:a16="http://schemas.microsoft.com/office/drawing/2014/main" id="{1D06D650-3778-49F5-B109-E96EB4C570EB}"/>
              </a:ext>
            </a:extLst>
          </p:cNvPr>
          <p:cNvSpPr>
            <a:spLocks noGrp="1"/>
          </p:cNvSpPr>
          <p:nvPr>
            <p:ph type="body" sz="quarter" idx="11" hasCustomPrompt="1"/>
          </p:nvPr>
        </p:nvSpPr>
        <p:spPr>
          <a:xfrm>
            <a:off x="1616328" y="3502527"/>
            <a:ext cx="2377440" cy="787400"/>
          </a:xfrm>
        </p:spPr>
        <p:txBody>
          <a:bodyPr anchor="b"/>
          <a:lstStyle>
            <a:lvl1pPr marL="0" indent="0">
              <a:lnSpc>
                <a:spcPct val="100000"/>
              </a:lnSpc>
              <a:spcBef>
                <a:spcPts val="0"/>
              </a:spcBef>
              <a:buNone/>
              <a:defRPr sz="1600" b="1">
                <a:solidFill>
                  <a:schemeClr val="bg2"/>
                </a:solidFill>
              </a:defRPr>
            </a:lvl1pPr>
            <a:lvl2pPr marL="0" indent="0">
              <a:lnSpc>
                <a:spcPct val="100000"/>
              </a:lnSpc>
              <a:spcBef>
                <a:spcPts val="0"/>
              </a:spcBef>
              <a:buNone/>
              <a:defRPr sz="1600" b="1">
                <a:solidFill>
                  <a:schemeClr val="bg2"/>
                </a:solidFill>
              </a:defRPr>
            </a:lvl2pPr>
            <a:lvl3pPr marL="0" indent="0">
              <a:lnSpc>
                <a:spcPct val="100000"/>
              </a:lnSpc>
              <a:spcBef>
                <a:spcPts val="0"/>
              </a:spcBef>
              <a:buNone/>
              <a:defRPr sz="1600" b="1">
                <a:solidFill>
                  <a:schemeClr val="bg2"/>
                </a:solidFill>
              </a:defRPr>
            </a:lvl3pPr>
            <a:lvl4pPr marL="0" indent="0">
              <a:lnSpc>
                <a:spcPct val="100000"/>
              </a:lnSpc>
              <a:spcBef>
                <a:spcPts val="0"/>
              </a:spcBef>
              <a:buNone/>
              <a:defRPr sz="1600" b="1">
                <a:solidFill>
                  <a:schemeClr val="bg2"/>
                </a:solidFill>
              </a:defRPr>
            </a:lvl4pPr>
            <a:lvl5pPr marL="0" indent="0">
              <a:lnSpc>
                <a:spcPct val="100000"/>
              </a:lnSpc>
              <a:spcBef>
                <a:spcPts val="0"/>
              </a:spcBef>
              <a:buNone/>
              <a:defRPr sz="1600" b="1">
                <a:solidFill>
                  <a:schemeClr val="bg2"/>
                </a:solidFill>
              </a:defRPr>
            </a:lvl5pPr>
            <a:lvl6pPr marL="0" indent="0">
              <a:lnSpc>
                <a:spcPct val="100000"/>
              </a:lnSpc>
              <a:spcBef>
                <a:spcPts val="0"/>
              </a:spcBef>
              <a:buNone/>
              <a:defRPr sz="1600" b="1">
                <a:solidFill>
                  <a:schemeClr val="bg2"/>
                </a:solidFill>
              </a:defRPr>
            </a:lvl6pPr>
            <a:lvl7pPr marL="0" indent="0">
              <a:lnSpc>
                <a:spcPct val="100000"/>
              </a:lnSpc>
              <a:spcBef>
                <a:spcPts val="0"/>
              </a:spcBef>
              <a:buNone/>
              <a:defRPr sz="1600" b="1">
                <a:solidFill>
                  <a:schemeClr val="bg2"/>
                </a:solidFill>
              </a:defRPr>
            </a:lvl7pPr>
            <a:lvl8pPr marL="0" indent="0">
              <a:lnSpc>
                <a:spcPct val="100000"/>
              </a:lnSpc>
              <a:spcBef>
                <a:spcPts val="0"/>
              </a:spcBef>
              <a:buNone/>
              <a:defRPr sz="1600" b="1">
                <a:solidFill>
                  <a:schemeClr val="bg2"/>
                </a:solidFill>
              </a:defRPr>
            </a:lvl8pPr>
            <a:lvl9pPr marL="0" indent="0">
              <a:lnSpc>
                <a:spcPct val="100000"/>
              </a:lnSpc>
              <a:spcBef>
                <a:spcPts val="0"/>
              </a:spcBef>
              <a:buNone/>
              <a:defRPr sz="1600" b="1">
                <a:solidFill>
                  <a:schemeClr val="bg2"/>
                </a:solidFill>
              </a:defRPr>
            </a:lvl9pPr>
          </a:lstStyle>
          <a:p>
            <a:pPr lvl="0"/>
            <a:r>
              <a:t>Firstname Lastname</a:t>
            </a:r>
          </a:p>
        </p:txBody>
      </p:sp>
      <p:sp>
        <p:nvSpPr>
          <p:cNvPr id="19" name="Text Placeholder 18">
            <a:extLst>
              <a:ext uri="{FF2B5EF4-FFF2-40B4-BE49-F238E27FC236}">
                <a16:creationId xmlns:a16="http://schemas.microsoft.com/office/drawing/2014/main" id="{35C191AA-6893-4B2C-8E1E-F58745DF1BCC}"/>
              </a:ext>
            </a:extLst>
          </p:cNvPr>
          <p:cNvSpPr>
            <a:spLocks noGrp="1"/>
          </p:cNvSpPr>
          <p:nvPr>
            <p:ph type="body" sz="quarter" idx="10" hasCustomPrompt="1"/>
          </p:nvPr>
        </p:nvSpPr>
        <p:spPr>
          <a:xfrm>
            <a:off x="1616328" y="4330157"/>
            <a:ext cx="2377440" cy="675741"/>
          </a:xfrm>
        </p:spPr>
        <p:txBody>
          <a:bodyPr/>
          <a:lstStyle>
            <a:lvl1pPr marL="0" indent="0">
              <a:lnSpc>
                <a:spcPct val="100000"/>
              </a:lnSpc>
              <a:spcBef>
                <a:spcPts val="0"/>
              </a:spcBef>
              <a:buNone/>
              <a:defRPr sz="1200" b="1"/>
            </a:lvl1pPr>
            <a:lvl2pPr marL="0" indent="0">
              <a:lnSpc>
                <a:spcPct val="100000"/>
              </a:lnSpc>
              <a:spcBef>
                <a:spcPts val="0"/>
              </a:spcBef>
              <a:buNone/>
              <a:defRPr sz="1200" b="1"/>
            </a:lvl2pPr>
            <a:lvl3pPr marL="0" indent="0">
              <a:lnSpc>
                <a:spcPct val="100000"/>
              </a:lnSpc>
              <a:spcBef>
                <a:spcPts val="0"/>
              </a:spcBef>
              <a:buNone/>
              <a:defRPr sz="1200" b="1"/>
            </a:lvl3pPr>
            <a:lvl4pPr marL="0" indent="0">
              <a:lnSpc>
                <a:spcPct val="100000"/>
              </a:lnSpc>
              <a:spcBef>
                <a:spcPts val="0"/>
              </a:spcBef>
              <a:buNone/>
              <a:defRPr sz="1200" b="1"/>
            </a:lvl4pPr>
            <a:lvl5pPr marL="0" indent="0">
              <a:lnSpc>
                <a:spcPct val="100000"/>
              </a:lnSpc>
              <a:spcBef>
                <a:spcPts val="0"/>
              </a:spcBef>
              <a:buNone/>
              <a:defRPr sz="1200" b="1"/>
            </a:lvl5pPr>
            <a:lvl6pPr marL="0" indent="0">
              <a:lnSpc>
                <a:spcPct val="100000"/>
              </a:lnSpc>
              <a:spcBef>
                <a:spcPts val="0"/>
              </a:spcBef>
              <a:buNone/>
              <a:defRPr sz="1200" b="1"/>
            </a:lvl6pPr>
            <a:lvl7pPr marL="0" indent="0">
              <a:lnSpc>
                <a:spcPct val="100000"/>
              </a:lnSpc>
              <a:spcBef>
                <a:spcPts val="0"/>
              </a:spcBef>
              <a:buNone/>
              <a:defRPr sz="1200" b="1"/>
            </a:lvl7pPr>
            <a:lvl8pPr marL="0" indent="0">
              <a:lnSpc>
                <a:spcPct val="100000"/>
              </a:lnSpc>
              <a:spcBef>
                <a:spcPts val="0"/>
              </a:spcBef>
              <a:buNone/>
              <a:defRPr sz="1200" b="1"/>
            </a:lvl8pPr>
            <a:lvl9pPr marL="0" indent="0">
              <a:lnSpc>
                <a:spcPct val="100000"/>
              </a:lnSpc>
              <a:spcBef>
                <a:spcPts val="0"/>
              </a:spcBef>
              <a:buNone/>
              <a:defRPr sz="1200" b="1"/>
            </a:lvl9pPr>
          </a:lstStyle>
          <a:p>
            <a:pPr lvl="0"/>
            <a:r>
              <a:t>Contact info</a:t>
            </a:r>
          </a:p>
        </p:txBody>
      </p:sp>
      <p:sp>
        <p:nvSpPr>
          <p:cNvPr id="25" name="Text Placeholder 18">
            <a:extLst>
              <a:ext uri="{FF2B5EF4-FFF2-40B4-BE49-F238E27FC236}">
                <a16:creationId xmlns:a16="http://schemas.microsoft.com/office/drawing/2014/main" id="{63F45844-6EB6-4A31-B813-24C8B06C06E2}"/>
              </a:ext>
            </a:extLst>
          </p:cNvPr>
          <p:cNvSpPr>
            <a:spLocks noGrp="1"/>
          </p:cNvSpPr>
          <p:nvPr>
            <p:ph type="body" sz="quarter" idx="13" hasCustomPrompt="1"/>
          </p:nvPr>
        </p:nvSpPr>
        <p:spPr>
          <a:xfrm>
            <a:off x="4928616" y="3502527"/>
            <a:ext cx="2377440" cy="787400"/>
          </a:xfrm>
        </p:spPr>
        <p:txBody>
          <a:bodyPr anchor="b"/>
          <a:lstStyle>
            <a:lvl1pPr marL="0" indent="0">
              <a:lnSpc>
                <a:spcPct val="100000"/>
              </a:lnSpc>
              <a:spcBef>
                <a:spcPts val="0"/>
              </a:spcBef>
              <a:buNone/>
              <a:defRPr sz="1600" b="1">
                <a:solidFill>
                  <a:schemeClr val="bg2"/>
                </a:solidFill>
              </a:defRPr>
            </a:lvl1pPr>
            <a:lvl2pPr marL="0" indent="0">
              <a:lnSpc>
                <a:spcPct val="100000"/>
              </a:lnSpc>
              <a:spcBef>
                <a:spcPts val="0"/>
              </a:spcBef>
              <a:buNone/>
              <a:defRPr sz="1600" b="1">
                <a:solidFill>
                  <a:schemeClr val="bg2"/>
                </a:solidFill>
              </a:defRPr>
            </a:lvl2pPr>
            <a:lvl3pPr marL="0" indent="0">
              <a:lnSpc>
                <a:spcPct val="100000"/>
              </a:lnSpc>
              <a:spcBef>
                <a:spcPts val="0"/>
              </a:spcBef>
              <a:buNone/>
              <a:defRPr sz="1600" b="1">
                <a:solidFill>
                  <a:schemeClr val="bg2"/>
                </a:solidFill>
              </a:defRPr>
            </a:lvl3pPr>
            <a:lvl4pPr marL="0" indent="0">
              <a:lnSpc>
                <a:spcPct val="100000"/>
              </a:lnSpc>
              <a:spcBef>
                <a:spcPts val="0"/>
              </a:spcBef>
              <a:buNone/>
              <a:defRPr sz="1600" b="1">
                <a:solidFill>
                  <a:schemeClr val="bg2"/>
                </a:solidFill>
              </a:defRPr>
            </a:lvl4pPr>
            <a:lvl5pPr marL="0" indent="0">
              <a:lnSpc>
                <a:spcPct val="100000"/>
              </a:lnSpc>
              <a:spcBef>
                <a:spcPts val="0"/>
              </a:spcBef>
              <a:buNone/>
              <a:defRPr sz="1600" b="1">
                <a:solidFill>
                  <a:schemeClr val="bg2"/>
                </a:solidFill>
              </a:defRPr>
            </a:lvl5pPr>
            <a:lvl6pPr marL="0" indent="0">
              <a:lnSpc>
                <a:spcPct val="100000"/>
              </a:lnSpc>
              <a:spcBef>
                <a:spcPts val="0"/>
              </a:spcBef>
              <a:buNone/>
              <a:defRPr sz="1600" b="1">
                <a:solidFill>
                  <a:schemeClr val="bg2"/>
                </a:solidFill>
              </a:defRPr>
            </a:lvl6pPr>
            <a:lvl7pPr marL="0" indent="0">
              <a:lnSpc>
                <a:spcPct val="100000"/>
              </a:lnSpc>
              <a:spcBef>
                <a:spcPts val="0"/>
              </a:spcBef>
              <a:buNone/>
              <a:defRPr sz="1600" b="1">
                <a:solidFill>
                  <a:schemeClr val="bg2"/>
                </a:solidFill>
              </a:defRPr>
            </a:lvl7pPr>
            <a:lvl8pPr marL="0" indent="0">
              <a:lnSpc>
                <a:spcPct val="100000"/>
              </a:lnSpc>
              <a:spcBef>
                <a:spcPts val="0"/>
              </a:spcBef>
              <a:buNone/>
              <a:defRPr sz="1600" b="1">
                <a:solidFill>
                  <a:schemeClr val="bg2"/>
                </a:solidFill>
              </a:defRPr>
            </a:lvl8pPr>
            <a:lvl9pPr marL="0" indent="0">
              <a:lnSpc>
                <a:spcPct val="100000"/>
              </a:lnSpc>
              <a:spcBef>
                <a:spcPts val="0"/>
              </a:spcBef>
              <a:buNone/>
              <a:defRPr sz="1600" b="1">
                <a:solidFill>
                  <a:schemeClr val="bg2"/>
                </a:solidFill>
              </a:defRPr>
            </a:lvl9pPr>
          </a:lstStyle>
          <a:p>
            <a:pPr lvl="0"/>
            <a:r>
              <a:t>Firstname Lastname</a:t>
            </a:r>
          </a:p>
        </p:txBody>
      </p:sp>
      <p:sp>
        <p:nvSpPr>
          <p:cNvPr id="24" name="Text Placeholder 18">
            <a:extLst>
              <a:ext uri="{FF2B5EF4-FFF2-40B4-BE49-F238E27FC236}">
                <a16:creationId xmlns:a16="http://schemas.microsoft.com/office/drawing/2014/main" id="{237CF99C-0EFA-4B9B-BCF2-3293201849FB}"/>
              </a:ext>
            </a:extLst>
          </p:cNvPr>
          <p:cNvSpPr>
            <a:spLocks noGrp="1"/>
          </p:cNvSpPr>
          <p:nvPr>
            <p:ph type="body" sz="quarter" idx="12" hasCustomPrompt="1"/>
          </p:nvPr>
        </p:nvSpPr>
        <p:spPr>
          <a:xfrm>
            <a:off x="4928616" y="4330157"/>
            <a:ext cx="2377440" cy="675741"/>
          </a:xfrm>
        </p:spPr>
        <p:txBody>
          <a:bodyPr/>
          <a:lstStyle>
            <a:lvl1pPr marL="0" indent="0">
              <a:lnSpc>
                <a:spcPct val="100000"/>
              </a:lnSpc>
              <a:spcBef>
                <a:spcPts val="0"/>
              </a:spcBef>
              <a:buNone/>
              <a:defRPr sz="1200" b="1"/>
            </a:lvl1pPr>
            <a:lvl2pPr marL="0" indent="0">
              <a:lnSpc>
                <a:spcPct val="100000"/>
              </a:lnSpc>
              <a:spcBef>
                <a:spcPts val="0"/>
              </a:spcBef>
              <a:buNone/>
              <a:defRPr sz="1200" b="1"/>
            </a:lvl2pPr>
            <a:lvl3pPr marL="0" indent="0">
              <a:lnSpc>
                <a:spcPct val="100000"/>
              </a:lnSpc>
              <a:spcBef>
                <a:spcPts val="0"/>
              </a:spcBef>
              <a:buNone/>
              <a:defRPr sz="1200" b="1"/>
            </a:lvl3pPr>
            <a:lvl4pPr marL="0" indent="0">
              <a:lnSpc>
                <a:spcPct val="100000"/>
              </a:lnSpc>
              <a:spcBef>
                <a:spcPts val="0"/>
              </a:spcBef>
              <a:buNone/>
              <a:defRPr sz="1200" b="1"/>
            </a:lvl4pPr>
            <a:lvl5pPr marL="0" indent="0">
              <a:lnSpc>
                <a:spcPct val="100000"/>
              </a:lnSpc>
              <a:spcBef>
                <a:spcPts val="0"/>
              </a:spcBef>
              <a:buNone/>
              <a:defRPr sz="1200" b="1"/>
            </a:lvl5pPr>
            <a:lvl6pPr marL="0" indent="0">
              <a:lnSpc>
                <a:spcPct val="100000"/>
              </a:lnSpc>
              <a:spcBef>
                <a:spcPts val="0"/>
              </a:spcBef>
              <a:buNone/>
              <a:defRPr sz="1200" b="1"/>
            </a:lvl6pPr>
            <a:lvl7pPr marL="0" indent="0">
              <a:lnSpc>
                <a:spcPct val="100000"/>
              </a:lnSpc>
              <a:spcBef>
                <a:spcPts val="0"/>
              </a:spcBef>
              <a:buNone/>
              <a:defRPr sz="1200" b="1"/>
            </a:lvl7pPr>
            <a:lvl8pPr marL="0" indent="0">
              <a:lnSpc>
                <a:spcPct val="100000"/>
              </a:lnSpc>
              <a:spcBef>
                <a:spcPts val="0"/>
              </a:spcBef>
              <a:buNone/>
              <a:defRPr sz="1200" b="1"/>
            </a:lvl8pPr>
            <a:lvl9pPr marL="0" indent="0">
              <a:lnSpc>
                <a:spcPct val="100000"/>
              </a:lnSpc>
              <a:spcBef>
                <a:spcPts val="0"/>
              </a:spcBef>
              <a:buNone/>
              <a:defRPr sz="1200" b="1"/>
            </a:lvl9pPr>
          </a:lstStyle>
          <a:p>
            <a:pPr lvl="0"/>
            <a:r>
              <a:t>Contact info</a:t>
            </a:r>
          </a:p>
        </p:txBody>
      </p:sp>
      <p:sp>
        <p:nvSpPr>
          <p:cNvPr id="27" name="Text Placeholder 18">
            <a:extLst>
              <a:ext uri="{FF2B5EF4-FFF2-40B4-BE49-F238E27FC236}">
                <a16:creationId xmlns:a16="http://schemas.microsoft.com/office/drawing/2014/main" id="{3AE2F002-A127-4FDF-8AFF-7EB378B3CAC5}"/>
              </a:ext>
            </a:extLst>
          </p:cNvPr>
          <p:cNvSpPr>
            <a:spLocks noGrp="1"/>
          </p:cNvSpPr>
          <p:nvPr>
            <p:ph type="body" sz="quarter" idx="15" hasCustomPrompt="1"/>
          </p:nvPr>
        </p:nvSpPr>
        <p:spPr>
          <a:xfrm>
            <a:off x="8247888" y="3502527"/>
            <a:ext cx="2377440" cy="787400"/>
          </a:xfrm>
        </p:spPr>
        <p:txBody>
          <a:bodyPr anchor="b"/>
          <a:lstStyle>
            <a:lvl1pPr marL="0" indent="0">
              <a:lnSpc>
                <a:spcPct val="100000"/>
              </a:lnSpc>
              <a:spcBef>
                <a:spcPts val="0"/>
              </a:spcBef>
              <a:buNone/>
              <a:defRPr sz="1600" b="1">
                <a:solidFill>
                  <a:schemeClr val="bg2"/>
                </a:solidFill>
              </a:defRPr>
            </a:lvl1pPr>
            <a:lvl2pPr marL="0" indent="0">
              <a:lnSpc>
                <a:spcPct val="100000"/>
              </a:lnSpc>
              <a:spcBef>
                <a:spcPts val="0"/>
              </a:spcBef>
              <a:buNone/>
              <a:defRPr sz="1600" b="1">
                <a:solidFill>
                  <a:schemeClr val="bg2"/>
                </a:solidFill>
              </a:defRPr>
            </a:lvl2pPr>
            <a:lvl3pPr marL="0" indent="0">
              <a:lnSpc>
                <a:spcPct val="100000"/>
              </a:lnSpc>
              <a:spcBef>
                <a:spcPts val="0"/>
              </a:spcBef>
              <a:buNone/>
              <a:defRPr sz="1600" b="1">
                <a:solidFill>
                  <a:schemeClr val="bg2"/>
                </a:solidFill>
              </a:defRPr>
            </a:lvl3pPr>
            <a:lvl4pPr marL="0" indent="0">
              <a:lnSpc>
                <a:spcPct val="100000"/>
              </a:lnSpc>
              <a:spcBef>
                <a:spcPts val="0"/>
              </a:spcBef>
              <a:buNone/>
              <a:defRPr sz="1600" b="1">
                <a:solidFill>
                  <a:schemeClr val="bg2"/>
                </a:solidFill>
              </a:defRPr>
            </a:lvl4pPr>
            <a:lvl5pPr marL="0" indent="0">
              <a:lnSpc>
                <a:spcPct val="100000"/>
              </a:lnSpc>
              <a:spcBef>
                <a:spcPts val="0"/>
              </a:spcBef>
              <a:buNone/>
              <a:defRPr sz="1600" b="1">
                <a:solidFill>
                  <a:schemeClr val="bg2"/>
                </a:solidFill>
              </a:defRPr>
            </a:lvl5pPr>
            <a:lvl6pPr marL="0" indent="0">
              <a:lnSpc>
                <a:spcPct val="100000"/>
              </a:lnSpc>
              <a:spcBef>
                <a:spcPts val="0"/>
              </a:spcBef>
              <a:buNone/>
              <a:defRPr sz="1600" b="1">
                <a:solidFill>
                  <a:schemeClr val="bg2"/>
                </a:solidFill>
              </a:defRPr>
            </a:lvl6pPr>
            <a:lvl7pPr marL="0" indent="0">
              <a:lnSpc>
                <a:spcPct val="100000"/>
              </a:lnSpc>
              <a:spcBef>
                <a:spcPts val="0"/>
              </a:spcBef>
              <a:buNone/>
              <a:defRPr sz="1600" b="1">
                <a:solidFill>
                  <a:schemeClr val="bg2"/>
                </a:solidFill>
              </a:defRPr>
            </a:lvl7pPr>
            <a:lvl8pPr marL="0" indent="0">
              <a:lnSpc>
                <a:spcPct val="100000"/>
              </a:lnSpc>
              <a:spcBef>
                <a:spcPts val="0"/>
              </a:spcBef>
              <a:buNone/>
              <a:defRPr sz="1600" b="1">
                <a:solidFill>
                  <a:schemeClr val="bg2"/>
                </a:solidFill>
              </a:defRPr>
            </a:lvl8pPr>
            <a:lvl9pPr marL="0" indent="0">
              <a:lnSpc>
                <a:spcPct val="100000"/>
              </a:lnSpc>
              <a:spcBef>
                <a:spcPts val="0"/>
              </a:spcBef>
              <a:buNone/>
              <a:defRPr sz="1600" b="1">
                <a:solidFill>
                  <a:schemeClr val="bg2"/>
                </a:solidFill>
              </a:defRPr>
            </a:lvl9pPr>
          </a:lstStyle>
          <a:p>
            <a:pPr lvl="0"/>
            <a:r>
              <a:t>Firstname Lastname</a:t>
            </a:r>
          </a:p>
        </p:txBody>
      </p:sp>
      <p:sp>
        <p:nvSpPr>
          <p:cNvPr id="26" name="Text Placeholder 18">
            <a:extLst>
              <a:ext uri="{FF2B5EF4-FFF2-40B4-BE49-F238E27FC236}">
                <a16:creationId xmlns:a16="http://schemas.microsoft.com/office/drawing/2014/main" id="{6ABB6127-2718-4921-A514-140B50D81F32}"/>
              </a:ext>
            </a:extLst>
          </p:cNvPr>
          <p:cNvSpPr>
            <a:spLocks noGrp="1"/>
          </p:cNvSpPr>
          <p:nvPr>
            <p:ph type="body" sz="quarter" idx="14" hasCustomPrompt="1"/>
          </p:nvPr>
        </p:nvSpPr>
        <p:spPr>
          <a:xfrm>
            <a:off x="8247888" y="4330157"/>
            <a:ext cx="2377440" cy="675741"/>
          </a:xfrm>
        </p:spPr>
        <p:txBody>
          <a:bodyPr/>
          <a:lstStyle>
            <a:lvl1pPr marL="0" indent="0">
              <a:lnSpc>
                <a:spcPct val="100000"/>
              </a:lnSpc>
              <a:spcBef>
                <a:spcPts val="0"/>
              </a:spcBef>
              <a:buNone/>
              <a:defRPr sz="1200" b="1"/>
            </a:lvl1pPr>
            <a:lvl2pPr marL="0" indent="0">
              <a:lnSpc>
                <a:spcPct val="100000"/>
              </a:lnSpc>
              <a:spcBef>
                <a:spcPts val="0"/>
              </a:spcBef>
              <a:buNone/>
              <a:defRPr sz="1200" b="1"/>
            </a:lvl2pPr>
            <a:lvl3pPr marL="0" indent="0">
              <a:lnSpc>
                <a:spcPct val="100000"/>
              </a:lnSpc>
              <a:spcBef>
                <a:spcPts val="0"/>
              </a:spcBef>
              <a:buNone/>
              <a:defRPr sz="1200" b="1"/>
            </a:lvl3pPr>
            <a:lvl4pPr marL="0" indent="0">
              <a:lnSpc>
                <a:spcPct val="100000"/>
              </a:lnSpc>
              <a:spcBef>
                <a:spcPts val="0"/>
              </a:spcBef>
              <a:buNone/>
              <a:defRPr sz="1200" b="1"/>
            </a:lvl4pPr>
            <a:lvl5pPr marL="0" indent="0">
              <a:lnSpc>
                <a:spcPct val="100000"/>
              </a:lnSpc>
              <a:spcBef>
                <a:spcPts val="0"/>
              </a:spcBef>
              <a:buNone/>
              <a:defRPr sz="1200" b="1"/>
            </a:lvl5pPr>
            <a:lvl6pPr marL="0" indent="0">
              <a:lnSpc>
                <a:spcPct val="100000"/>
              </a:lnSpc>
              <a:spcBef>
                <a:spcPts val="0"/>
              </a:spcBef>
              <a:buNone/>
              <a:defRPr sz="1200" b="1"/>
            </a:lvl6pPr>
            <a:lvl7pPr marL="0" indent="0">
              <a:lnSpc>
                <a:spcPct val="100000"/>
              </a:lnSpc>
              <a:spcBef>
                <a:spcPts val="0"/>
              </a:spcBef>
              <a:buNone/>
              <a:defRPr sz="1200" b="1"/>
            </a:lvl7pPr>
            <a:lvl8pPr marL="0" indent="0">
              <a:lnSpc>
                <a:spcPct val="100000"/>
              </a:lnSpc>
              <a:spcBef>
                <a:spcPts val="0"/>
              </a:spcBef>
              <a:buNone/>
              <a:defRPr sz="1200" b="1"/>
            </a:lvl8pPr>
            <a:lvl9pPr marL="0" indent="0">
              <a:lnSpc>
                <a:spcPct val="100000"/>
              </a:lnSpc>
              <a:spcBef>
                <a:spcPts val="0"/>
              </a:spcBef>
              <a:buNone/>
              <a:defRPr sz="1200" b="1"/>
            </a:lvl9pPr>
          </a:lstStyle>
          <a:p>
            <a:pPr lvl="0"/>
            <a:r>
              <a:t>Contact info</a:t>
            </a:r>
          </a:p>
        </p:txBody>
      </p:sp>
    </p:spTree>
    <p:extLst>
      <p:ext uri="{BB962C8B-B14F-4D97-AF65-F5344CB8AC3E}">
        <p14:creationId xmlns:p14="http://schemas.microsoft.com/office/powerpoint/2010/main" val="4233335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Do not use layouts after this (organizing slate)">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C5832E5-2771-4C00-9273-B0C1BC1945C6}"/>
              </a:ext>
            </a:extLst>
          </p:cNvPr>
          <p:cNvSpPr txBox="1"/>
          <p:nvPr/>
        </p:nvSpPr>
        <p:spPr>
          <a:xfrm>
            <a:off x="0" y="659011"/>
            <a:ext cx="12192000" cy="5539978"/>
          </a:xfrm>
          <a:prstGeom prst="rect">
            <a:avLst/>
          </a:prstGeom>
          <a:noFill/>
        </p:spPr>
        <p:txBody>
          <a:bodyPr wrap="square" lIns="0" tIns="0" rIns="0" bIns="0" rtlCol="0">
            <a:spAutoFit/>
          </a:bodyPr>
          <a:lstStyle/>
          <a:p>
            <a:pPr algn="ctr">
              <a:lnSpc>
                <a:spcPct val="100000"/>
              </a:lnSpc>
              <a:spcBef>
                <a:spcPts val="3600"/>
              </a:spcBef>
            </a:pPr>
            <a:r>
              <a:rPr sz="12000" b="1" dirty="0"/>
              <a:t>Do not use layouts </a:t>
            </a:r>
            <a:br>
              <a:rPr sz="12000" b="1" dirty="0"/>
            </a:br>
            <a:r>
              <a:rPr sz="12000" b="1" dirty="0"/>
              <a:t>after this</a:t>
            </a:r>
            <a:endParaRPr sz="4800" dirty="0"/>
          </a:p>
        </p:txBody>
      </p:sp>
    </p:spTree>
    <p:extLst>
      <p:ext uri="{BB962C8B-B14F-4D97-AF65-F5344CB8AC3E}">
        <p14:creationId xmlns:p14="http://schemas.microsoft.com/office/powerpoint/2010/main" val="23426237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ight Title + Tw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FBBD386-657F-456F-8814-E35C91872353}"/>
              </a:ext>
            </a:extLst>
          </p:cNvPr>
          <p:cNvGrpSpPr/>
          <p:nvPr/>
        </p:nvGrpSpPr>
        <p:grpSpPr>
          <a:xfrm>
            <a:off x="7768196" y="-7294"/>
            <a:ext cx="4423804" cy="6865293"/>
            <a:chOff x="7768196" y="-7294"/>
            <a:chExt cx="4423804" cy="6865293"/>
          </a:xfrm>
        </p:grpSpPr>
        <p:sp>
          <p:nvSpPr>
            <p:cNvPr id="8" name="Freeform: Shape 7">
              <a:extLst>
                <a:ext uri="{FF2B5EF4-FFF2-40B4-BE49-F238E27FC236}">
                  <a16:creationId xmlns:a16="http://schemas.microsoft.com/office/drawing/2014/main" id="{5DF9AAF2-749B-49B4-BDFC-3F114DA3FCBB}"/>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3" name="Freeform: Shape 12">
              <a:extLst>
                <a:ext uri="{FF2B5EF4-FFF2-40B4-BE49-F238E27FC236}">
                  <a16:creationId xmlns:a16="http://schemas.microsoft.com/office/drawing/2014/main" id="{094DDCF7-C16F-439B-A497-34B422E1C035}"/>
                </a:ext>
              </a:extLst>
            </p:cNvPr>
            <p:cNvSpPr/>
            <p:nvPr/>
          </p:nvSpPr>
          <p:spPr>
            <a:xfrm>
              <a:off x="8645128" y="-7294"/>
              <a:ext cx="3546872" cy="4119818"/>
            </a:xfrm>
            <a:custGeom>
              <a:avLst/>
              <a:gdLst>
                <a:gd name="connsiteX0" fmla="*/ 1456356 w 3546872"/>
                <a:gd name="connsiteY0" fmla="*/ 0 h 4119818"/>
                <a:gd name="connsiteX1" fmla="*/ 3546872 w 3546872"/>
                <a:gd name="connsiteY1" fmla="*/ 0 h 4119818"/>
                <a:gd name="connsiteX2" fmla="*/ 3546872 w 3546872"/>
                <a:gd name="connsiteY2" fmla="*/ 3259900 h 4119818"/>
                <a:gd name="connsiteX3" fmla="*/ 3108722 w 3546872"/>
                <a:gd name="connsiteY3" fmla="*/ 4119818 h 4119818"/>
                <a:gd name="connsiteX4" fmla="*/ 3108722 w 3546872"/>
                <a:gd name="connsiteY4" fmla="*/ 464494 h 4119818"/>
                <a:gd name="connsiteX5" fmla="*/ 3108721 w 3546872"/>
                <a:gd name="connsiteY5" fmla="*/ 464494 h 4119818"/>
                <a:gd name="connsiteX6" fmla="*/ 2785991 w 3546872"/>
                <a:gd name="connsiteY6" fmla="*/ 464494 h 4119818"/>
                <a:gd name="connsiteX7" fmla="*/ 2103879 w 3546872"/>
                <a:gd name="connsiteY7" fmla="*/ 464494 h 4119818"/>
                <a:gd name="connsiteX8" fmla="*/ 1854385 w 3546872"/>
                <a:gd name="connsiteY8" fmla="*/ 464494 h 4119818"/>
                <a:gd name="connsiteX9" fmla="*/ 1219685 w 3546872"/>
                <a:gd name="connsiteY9" fmla="*/ 464494 h 4119818"/>
                <a:gd name="connsiteX10" fmla="*/ 0 w 3546872"/>
                <a:gd name="connsiteY10" fmla="*/ 464494 h 4119818"/>
                <a:gd name="connsiteX11" fmla="*/ 232955 w 3546872"/>
                <a:gd name="connsiteY11" fmla="*/ 7294 h 4119818"/>
                <a:gd name="connsiteX12" fmla="*/ 1452640 w 3546872"/>
                <a:gd name="connsiteY12" fmla="*/ 72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6872" h="4119818">
                  <a:moveTo>
                    <a:pt x="1456356" y="0"/>
                  </a:moveTo>
                  <a:lnTo>
                    <a:pt x="3546872" y="0"/>
                  </a:lnTo>
                  <a:lnTo>
                    <a:pt x="3546872" y="3259900"/>
                  </a:lnTo>
                  <a:lnTo>
                    <a:pt x="3108722" y="4119818"/>
                  </a:lnTo>
                  <a:lnTo>
                    <a:pt x="3108722" y="464494"/>
                  </a:lnTo>
                  <a:lnTo>
                    <a:pt x="3108721" y="464494"/>
                  </a:lnTo>
                  <a:lnTo>
                    <a:pt x="2785991" y="464494"/>
                  </a:lnTo>
                  <a:lnTo>
                    <a:pt x="2103879" y="464494"/>
                  </a:lnTo>
                  <a:lnTo>
                    <a:pt x="1854385" y="464494"/>
                  </a:lnTo>
                  <a:lnTo>
                    <a:pt x="1219685" y="464494"/>
                  </a:lnTo>
                  <a:lnTo>
                    <a:pt x="0" y="464494"/>
                  </a:lnTo>
                  <a:lnTo>
                    <a:pt x="232955" y="7294"/>
                  </a:lnTo>
                  <a:lnTo>
                    <a:pt x="1452640" y="7294"/>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grpSp>
      <p:sp>
        <p:nvSpPr>
          <p:cNvPr id="7" name="superhead">
            <a:extLst>
              <a:ext uri="{FF2B5EF4-FFF2-40B4-BE49-F238E27FC236}">
                <a16:creationId xmlns:a16="http://schemas.microsoft.com/office/drawing/2014/main" id="{02FC455F-05E0-43DB-B2F5-F4A7F44DD185}"/>
              </a:ext>
            </a:extLst>
          </p:cNvPr>
          <p:cNvSpPr>
            <a:spLocks noGrp="1"/>
          </p:cNvSpPr>
          <p:nvPr>
            <p:ph type="body" sz="quarter" idx="14"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50E924ED-66C7-4D36-96DB-921A13E19B4F}"/>
              </a:ext>
            </a:extLst>
          </p:cNvPr>
          <p:cNvSpPr>
            <a:spLocks noGrp="1"/>
          </p:cNvSpPr>
          <p:nvPr>
            <p:ph type="body" sz="quarter" idx="13" hasCustomPrompt="1"/>
          </p:nvPr>
        </p:nvSpPr>
        <p:spPr>
          <a:xfrm>
            <a:off x="457200" y="1353039"/>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9" name="Content Placeholder 8">
            <a:extLst>
              <a:ext uri="{FF2B5EF4-FFF2-40B4-BE49-F238E27FC236}">
                <a16:creationId xmlns:a16="http://schemas.microsoft.com/office/drawing/2014/main" id="{E279E970-E2F1-4CDD-A08B-487D669AAC51}"/>
              </a:ext>
            </a:extLst>
          </p:cNvPr>
          <p:cNvSpPr>
            <a:spLocks noGrp="1"/>
          </p:cNvSpPr>
          <p:nvPr>
            <p:ph sz="quarter" idx="15" hasCustomPrompt="1"/>
          </p:nvPr>
        </p:nvSpPr>
        <p:spPr>
          <a:xfrm>
            <a:off x="457200" y="2019299"/>
            <a:ext cx="5334000" cy="4152899"/>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10" name="Content Placeholder 8">
            <a:extLst>
              <a:ext uri="{FF2B5EF4-FFF2-40B4-BE49-F238E27FC236}">
                <a16:creationId xmlns:a16="http://schemas.microsoft.com/office/drawing/2014/main" id="{7A3506ED-8882-407B-BE5D-3BBACFC27503}"/>
              </a:ext>
            </a:extLst>
          </p:cNvPr>
          <p:cNvSpPr>
            <a:spLocks noGrp="1"/>
          </p:cNvSpPr>
          <p:nvPr>
            <p:ph sz="quarter" idx="16" hasCustomPrompt="1"/>
          </p:nvPr>
        </p:nvSpPr>
        <p:spPr>
          <a:xfrm>
            <a:off x="6134100" y="2019299"/>
            <a:ext cx="5334000" cy="4152899"/>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CD24B5CE-AB55-4AA3-910B-F5194E689765}"/>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9EA60F01-3C7C-474D-B151-DBC4A252213A}"/>
              </a:ext>
            </a:extLst>
          </p:cNvPr>
          <p:cNvSpPr>
            <a:spLocks noGrp="1"/>
          </p:cNvSpPr>
          <p:nvPr>
            <p:ph type="ftr" sz="quarter" idx="11"/>
          </p:nvPr>
        </p:nvSpPr>
        <p:spPr/>
        <p:txBody>
          <a:bodyPr/>
          <a:lstStyle/>
          <a:p>
            <a:r>
              <a:rPr>
                <a:solidFill>
                  <a:schemeClr val="bg1">
                    <a:lumMod val="50000"/>
                  </a:schemeClr>
                </a:solidFill>
              </a:rPr>
              <a:t>Confidential. For Ascensus internal purposes only. Not intended for use with or distribution to clients or the public.</a:t>
            </a:r>
          </a:p>
        </p:txBody>
      </p:sp>
      <p:sp>
        <p:nvSpPr>
          <p:cNvPr id="5" name="Slide Number Placeholder 4">
            <a:extLst>
              <a:ext uri="{FF2B5EF4-FFF2-40B4-BE49-F238E27FC236}">
                <a16:creationId xmlns:a16="http://schemas.microsoft.com/office/drawing/2014/main" id="{6C99034D-E319-46EB-8DBD-043BAE88E92F}"/>
              </a:ext>
            </a:extLst>
          </p:cNvPr>
          <p:cNvSpPr>
            <a:spLocks noGrp="1"/>
          </p:cNvSpPr>
          <p:nvPr>
            <p:ph type="sldNum" sz="quarter" idx="12"/>
          </p:nvPr>
        </p:nvSpPr>
        <p:spPr/>
        <p:txBody>
          <a:bodyPr/>
          <a:lstStyle/>
          <a:p>
            <a:fld id="{8A05B047-7786-42C0-A2BF-6DB1A4525D42}" type="slidenum">
              <a:rPr/>
              <a:pPr/>
              <a:t>‹#›</a:t>
            </a:fld>
            <a:endParaRPr/>
          </a:p>
        </p:txBody>
      </p:sp>
      <p:sp>
        <p:nvSpPr>
          <p:cNvPr id="12" name="Title 11">
            <a:extLst>
              <a:ext uri="{FF2B5EF4-FFF2-40B4-BE49-F238E27FC236}">
                <a16:creationId xmlns:a16="http://schemas.microsoft.com/office/drawing/2014/main" id="{52E5883E-EF45-46F4-B13F-554EB42FB83C}"/>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6411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4">
          <p15:clr>
            <a:srgbClr val="A4A3A4"/>
          </p15:clr>
        </p15:guide>
        <p15:guide id="2" pos="3648">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Light Title + 2/3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0D274C3-261F-4FEF-9717-2ED699739719}"/>
              </a:ext>
            </a:extLst>
          </p:cNvPr>
          <p:cNvGrpSpPr/>
          <p:nvPr/>
        </p:nvGrpSpPr>
        <p:grpSpPr>
          <a:xfrm>
            <a:off x="7768196" y="-7294"/>
            <a:ext cx="4423804" cy="6865293"/>
            <a:chOff x="7768196" y="-7294"/>
            <a:chExt cx="4423804" cy="6865293"/>
          </a:xfrm>
        </p:grpSpPr>
        <p:sp>
          <p:nvSpPr>
            <p:cNvPr id="6" name="Freeform: Shape 5">
              <a:extLst>
                <a:ext uri="{FF2B5EF4-FFF2-40B4-BE49-F238E27FC236}">
                  <a16:creationId xmlns:a16="http://schemas.microsoft.com/office/drawing/2014/main" id="{F4BDB509-15F9-4F51-A600-E2602097B892}"/>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2" name="Freeform: Shape 11">
              <a:extLst>
                <a:ext uri="{FF2B5EF4-FFF2-40B4-BE49-F238E27FC236}">
                  <a16:creationId xmlns:a16="http://schemas.microsoft.com/office/drawing/2014/main" id="{0973BE83-60E0-448D-902D-6F0F1B7C3992}"/>
                </a:ext>
              </a:extLst>
            </p:cNvPr>
            <p:cNvSpPr/>
            <p:nvPr/>
          </p:nvSpPr>
          <p:spPr>
            <a:xfrm>
              <a:off x="8645128" y="-7294"/>
              <a:ext cx="3546872" cy="4119818"/>
            </a:xfrm>
            <a:custGeom>
              <a:avLst/>
              <a:gdLst>
                <a:gd name="connsiteX0" fmla="*/ 1456356 w 3546872"/>
                <a:gd name="connsiteY0" fmla="*/ 0 h 4119818"/>
                <a:gd name="connsiteX1" fmla="*/ 3546872 w 3546872"/>
                <a:gd name="connsiteY1" fmla="*/ 0 h 4119818"/>
                <a:gd name="connsiteX2" fmla="*/ 3546872 w 3546872"/>
                <a:gd name="connsiteY2" fmla="*/ 3259900 h 4119818"/>
                <a:gd name="connsiteX3" fmla="*/ 3108722 w 3546872"/>
                <a:gd name="connsiteY3" fmla="*/ 4119818 h 4119818"/>
                <a:gd name="connsiteX4" fmla="*/ 3108722 w 3546872"/>
                <a:gd name="connsiteY4" fmla="*/ 464494 h 4119818"/>
                <a:gd name="connsiteX5" fmla="*/ 3108721 w 3546872"/>
                <a:gd name="connsiteY5" fmla="*/ 464494 h 4119818"/>
                <a:gd name="connsiteX6" fmla="*/ 2785991 w 3546872"/>
                <a:gd name="connsiteY6" fmla="*/ 464494 h 4119818"/>
                <a:gd name="connsiteX7" fmla="*/ 2103879 w 3546872"/>
                <a:gd name="connsiteY7" fmla="*/ 464494 h 4119818"/>
                <a:gd name="connsiteX8" fmla="*/ 1854385 w 3546872"/>
                <a:gd name="connsiteY8" fmla="*/ 464494 h 4119818"/>
                <a:gd name="connsiteX9" fmla="*/ 1219685 w 3546872"/>
                <a:gd name="connsiteY9" fmla="*/ 464494 h 4119818"/>
                <a:gd name="connsiteX10" fmla="*/ 0 w 3546872"/>
                <a:gd name="connsiteY10" fmla="*/ 464494 h 4119818"/>
                <a:gd name="connsiteX11" fmla="*/ 232955 w 3546872"/>
                <a:gd name="connsiteY11" fmla="*/ 7294 h 4119818"/>
                <a:gd name="connsiteX12" fmla="*/ 1452640 w 3546872"/>
                <a:gd name="connsiteY12" fmla="*/ 72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6872" h="4119818">
                  <a:moveTo>
                    <a:pt x="1456356" y="0"/>
                  </a:moveTo>
                  <a:lnTo>
                    <a:pt x="3546872" y="0"/>
                  </a:lnTo>
                  <a:lnTo>
                    <a:pt x="3546872" y="3259900"/>
                  </a:lnTo>
                  <a:lnTo>
                    <a:pt x="3108722" y="4119818"/>
                  </a:lnTo>
                  <a:lnTo>
                    <a:pt x="3108722" y="464494"/>
                  </a:lnTo>
                  <a:lnTo>
                    <a:pt x="3108721" y="464494"/>
                  </a:lnTo>
                  <a:lnTo>
                    <a:pt x="2785991" y="464494"/>
                  </a:lnTo>
                  <a:lnTo>
                    <a:pt x="2103879" y="464494"/>
                  </a:lnTo>
                  <a:lnTo>
                    <a:pt x="1854385" y="464494"/>
                  </a:lnTo>
                  <a:lnTo>
                    <a:pt x="1219685" y="464494"/>
                  </a:lnTo>
                  <a:lnTo>
                    <a:pt x="0" y="464494"/>
                  </a:lnTo>
                  <a:lnTo>
                    <a:pt x="232955" y="7294"/>
                  </a:lnTo>
                  <a:lnTo>
                    <a:pt x="1452640" y="7294"/>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grpSp>
      <p:sp>
        <p:nvSpPr>
          <p:cNvPr id="2" name="Title 1">
            <a:extLst>
              <a:ext uri="{FF2B5EF4-FFF2-40B4-BE49-F238E27FC236}">
                <a16:creationId xmlns:a16="http://schemas.microsoft.com/office/drawing/2014/main" id="{765971D4-93CC-4765-A3F6-FF90E08AE6F0}"/>
              </a:ext>
            </a:extLst>
          </p:cNvPr>
          <p:cNvSpPr>
            <a:spLocks noGrp="1"/>
          </p:cNvSpPr>
          <p:nvPr>
            <p:ph type="title"/>
          </p:nvPr>
        </p:nvSpPr>
        <p:spPr>
          <a:xfrm>
            <a:off x="457200" y="822960"/>
            <a:ext cx="3448924" cy="1334532"/>
          </a:xfrm>
        </p:spPr>
        <p:txBody>
          <a:bodyPr anchor="t"/>
          <a:lstStyle/>
          <a:p>
            <a:r>
              <a:rPr lang="en-US"/>
              <a:t>Click to edit Master title style</a:t>
            </a:r>
            <a:endParaRPr/>
          </a:p>
        </p:txBody>
      </p:sp>
      <p:sp>
        <p:nvSpPr>
          <p:cNvPr id="9" name="superhead">
            <a:extLst>
              <a:ext uri="{FF2B5EF4-FFF2-40B4-BE49-F238E27FC236}">
                <a16:creationId xmlns:a16="http://schemas.microsoft.com/office/drawing/2014/main" id="{594A7841-547E-416F-A1B9-A1DE671DF100}"/>
              </a:ext>
            </a:extLst>
          </p:cNvPr>
          <p:cNvSpPr>
            <a:spLocks noGrp="1"/>
          </p:cNvSpPr>
          <p:nvPr>
            <p:ph type="body" sz="quarter" idx="15"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8" name="subtitle">
            <a:extLst>
              <a:ext uri="{FF2B5EF4-FFF2-40B4-BE49-F238E27FC236}">
                <a16:creationId xmlns:a16="http://schemas.microsoft.com/office/drawing/2014/main" id="{DFA21477-71FB-4AE7-B2EA-760C5B3CFA9C}"/>
              </a:ext>
            </a:extLst>
          </p:cNvPr>
          <p:cNvSpPr>
            <a:spLocks noGrp="1"/>
          </p:cNvSpPr>
          <p:nvPr>
            <p:ph type="body" sz="quarter" idx="14" hasCustomPrompt="1"/>
          </p:nvPr>
        </p:nvSpPr>
        <p:spPr>
          <a:xfrm>
            <a:off x="457200" y="2304288"/>
            <a:ext cx="3448924" cy="651782"/>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7" name="Content Placeholder 6">
            <a:extLst>
              <a:ext uri="{FF2B5EF4-FFF2-40B4-BE49-F238E27FC236}">
                <a16:creationId xmlns:a16="http://schemas.microsoft.com/office/drawing/2014/main" id="{1B731BA0-20F9-4E83-9CC9-4E0D3DB7DD14}"/>
              </a:ext>
            </a:extLst>
          </p:cNvPr>
          <p:cNvSpPr>
            <a:spLocks noGrp="1"/>
          </p:cNvSpPr>
          <p:nvPr>
            <p:ph sz="quarter" idx="13" hasCustomPrompt="1"/>
          </p:nvPr>
        </p:nvSpPr>
        <p:spPr>
          <a:xfrm>
            <a:off x="4191000" y="886124"/>
            <a:ext cx="7277100" cy="5286076"/>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5D71E8CF-EDCB-4345-9D93-489BBE53557D}"/>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7F28F700-71D8-477E-858A-32CBCA6F03CD}"/>
              </a:ext>
            </a:extLst>
          </p:cNvPr>
          <p:cNvSpPr>
            <a:spLocks noGrp="1"/>
          </p:cNvSpPr>
          <p:nvPr>
            <p:ph type="ftr" sz="quarter" idx="11"/>
          </p:nvPr>
        </p:nvSpPr>
        <p:spPr/>
        <p:txBody>
          <a:bodyPr/>
          <a:lstStyle/>
          <a:p>
            <a:r>
              <a:rPr>
                <a:solidFill>
                  <a:schemeClr val="bg1">
                    <a:lumMod val="50000"/>
                  </a:schemeClr>
                </a:solidFill>
              </a:rPr>
              <a:t>Confidential. For Ascensus internal purposes only. Not intended for use with or distribution to clients or the public.</a:t>
            </a:r>
          </a:p>
        </p:txBody>
      </p:sp>
      <p:sp>
        <p:nvSpPr>
          <p:cNvPr id="5" name="Slide Number Placeholder 4">
            <a:extLst>
              <a:ext uri="{FF2B5EF4-FFF2-40B4-BE49-F238E27FC236}">
                <a16:creationId xmlns:a16="http://schemas.microsoft.com/office/drawing/2014/main" id="{C3A41846-6A70-4838-983B-B4E16FFAEE38}"/>
              </a:ext>
            </a:extLst>
          </p:cNvPr>
          <p:cNvSpPr>
            <a:spLocks noGrp="1"/>
          </p:cNvSpPr>
          <p:nvPr>
            <p:ph type="sldNum" sz="quarter" idx="12"/>
          </p:nvPr>
        </p:nvSpPr>
        <p:spPr/>
        <p:txBody>
          <a:bodyPr/>
          <a:lstStyle/>
          <a:p>
            <a:fld id="{8A05B047-7786-42C0-A2BF-6DB1A4525D42}" type="slidenum">
              <a:rPr/>
              <a:pPr/>
              <a:t>‹#›</a:t>
            </a:fld>
            <a:endParaRPr/>
          </a:p>
        </p:txBody>
      </p:sp>
    </p:spTree>
    <p:extLst>
      <p:ext uri="{BB962C8B-B14F-4D97-AF65-F5344CB8AC3E}">
        <p14:creationId xmlns:p14="http://schemas.microsoft.com/office/powerpoint/2010/main" val="8278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52">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Light 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3C095DC-C9FE-493B-94E7-59890688A61A}"/>
              </a:ext>
            </a:extLst>
          </p:cNvPr>
          <p:cNvGrpSpPr/>
          <p:nvPr/>
        </p:nvGrpSpPr>
        <p:grpSpPr>
          <a:xfrm>
            <a:off x="7768196" y="-7294"/>
            <a:ext cx="4423804" cy="6865293"/>
            <a:chOff x="7768196" y="-7294"/>
            <a:chExt cx="4423804" cy="6865293"/>
          </a:xfrm>
        </p:grpSpPr>
        <p:sp>
          <p:nvSpPr>
            <p:cNvPr id="6" name="Freeform: Shape 5">
              <a:extLst>
                <a:ext uri="{FF2B5EF4-FFF2-40B4-BE49-F238E27FC236}">
                  <a16:creationId xmlns:a16="http://schemas.microsoft.com/office/drawing/2014/main" id="{1F2CA622-146E-4D96-AE56-0F5C63356C21}"/>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8" name="Freeform: Shape 7">
              <a:extLst>
                <a:ext uri="{FF2B5EF4-FFF2-40B4-BE49-F238E27FC236}">
                  <a16:creationId xmlns:a16="http://schemas.microsoft.com/office/drawing/2014/main" id="{36E4485C-35A0-4B0C-8B9D-A40F0F2E97F6}"/>
                </a:ext>
              </a:extLst>
            </p:cNvPr>
            <p:cNvSpPr/>
            <p:nvPr/>
          </p:nvSpPr>
          <p:spPr>
            <a:xfrm>
              <a:off x="8645128" y="-7294"/>
              <a:ext cx="3546872" cy="4119818"/>
            </a:xfrm>
            <a:custGeom>
              <a:avLst/>
              <a:gdLst>
                <a:gd name="connsiteX0" fmla="*/ 1456356 w 3546872"/>
                <a:gd name="connsiteY0" fmla="*/ 0 h 4119818"/>
                <a:gd name="connsiteX1" fmla="*/ 3546872 w 3546872"/>
                <a:gd name="connsiteY1" fmla="*/ 0 h 4119818"/>
                <a:gd name="connsiteX2" fmla="*/ 3546872 w 3546872"/>
                <a:gd name="connsiteY2" fmla="*/ 3259900 h 4119818"/>
                <a:gd name="connsiteX3" fmla="*/ 3108722 w 3546872"/>
                <a:gd name="connsiteY3" fmla="*/ 4119818 h 4119818"/>
                <a:gd name="connsiteX4" fmla="*/ 3108722 w 3546872"/>
                <a:gd name="connsiteY4" fmla="*/ 464494 h 4119818"/>
                <a:gd name="connsiteX5" fmla="*/ 3108721 w 3546872"/>
                <a:gd name="connsiteY5" fmla="*/ 464494 h 4119818"/>
                <a:gd name="connsiteX6" fmla="*/ 2785991 w 3546872"/>
                <a:gd name="connsiteY6" fmla="*/ 464494 h 4119818"/>
                <a:gd name="connsiteX7" fmla="*/ 2103879 w 3546872"/>
                <a:gd name="connsiteY7" fmla="*/ 464494 h 4119818"/>
                <a:gd name="connsiteX8" fmla="*/ 1854385 w 3546872"/>
                <a:gd name="connsiteY8" fmla="*/ 464494 h 4119818"/>
                <a:gd name="connsiteX9" fmla="*/ 1219685 w 3546872"/>
                <a:gd name="connsiteY9" fmla="*/ 464494 h 4119818"/>
                <a:gd name="connsiteX10" fmla="*/ 0 w 3546872"/>
                <a:gd name="connsiteY10" fmla="*/ 464494 h 4119818"/>
                <a:gd name="connsiteX11" fmla="*/ 232955 w 3546872"/>
                <a:gd name="connsiteY11" fmla="*/ 7294 h 4119818"/>
                <a:gd name="connsiteX12" fmla="*/ 1452640 w 3546872"/>
                <a:gd name="connsiteY12" fmla="*/ 72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6872" h="4119818">
                  <a:moveTo>
                    <a:pt x="1456356" y="0"/>
                  </a:moveTo>
                  <a:lnTo>
                    <a:pt x="3546872" y="0"/>
                  </a:lnTo>
                  <a:lnTo>
                    <a:pt x="3546872" y="3259900"/>
                  </a:lnTo>
                  <a:lnTo>
                    <a:pt x="3108722" y="4119818"/>
                  </a:lnTo>
                  <a:lnTo>
                    <a:pt x="3108722" y="464494"/>
                  </a:lnTo>
                  <a:lnTo>
                    <a:pt x="3108721" y="464494"/>
                  </a:lnTo>
                  <a:lnTo>
                    <a:pt x="2785991" y="464494"/>
                  </a:lnTo>
                  <a:lnTo>
                    <a:pt x="2103879" y="464494"/>
                  </a:lnTo>
                  <a:lnTo>
                    <a:pt x="1854385" y="464494"/>
                  </a:lnTo>
                  <a:lnTo>
                    <a:pt x="1219685" y="464494"/>
                  </a:lnTo>
                  <a:lnTo>
                    <a:pt x="0" y="464494"/>
                  </a:lnTo>
                  <a:lnTo>
                    <a:pt x="232955" y="7294"/>
                  </a:lnTo>
                  <a:lnTo>
                    <a:pt x="1452640" y="7294"/>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grpSp>
      <p:sp>
        <p:nvSpPr>
          <p:cNvPr id="2" name="Date Placeholder 1">
            <a:extLst>
              <a:ext uri="{FF2B5EF4-FFF2-40B4-BE49-F238E27FC236}">
                <a16:creationId xmlns:a16="http://schemas.microsoft.com/office/drawing/2014/main" id="{806A9040-0A79-4105-BAD8-3123080EBC4D}"/>
              </a:ext>
            </a:extLst>
          </p:cNvPr>
          <p:cNvSpPr>
            <a:spLocks noGrp="1"/>
          </p:cNvSpPr>
          <p:nvPr>
            <p:ph type="dt" sz="half" idx="10"/>
          </p:nvPr>
        </p:nvSpPr>
        <p:spPr/>
        <p:txBody>
          <a:bodyPr/>
          <a:lstStyle/>
          <a:p>
            <a:endParaRPr/>
          </a:p>
        </p:txBody>
      </p:sp>
      <p:sp>
        <p:nvSpPr>
          <p:cNvPr id="3" name="Footer Placeholder 2">
            <a:extLst>
              <a:ext uri="{FF2B5EF4-FFF2-40B4-BE49-F238E27FC236}">
                <a16:creationId xmlns:a16="http://schemas.microsoft.com/office/drawing/2014/main" id="{C94CA3ED-3294-4DFC-BC5D-1482AE2FE5F0}"/>
              </a:ext>
            </a:extLst>
          </p:cNvPr>
          <p:cNvSpPr>
            <a:spLocks noGrp="1"/>
          </p:cNvSpPr>
          <p:nvPr>
            <p:ph type="ftr" sz="quarter" idx="11"/>
          </p:nvPr>
        </p:nvSpPr>
        <p:spPr/>
        <p:txBody>
          <a:bodyPr/>
          <a:lstStyle/>
          <a:p>
            <a:r>
              <a:t>Confidential. For Ascensus internal purposes only. Not intended for use with or distribution to clients or the public.</a:t>
            </a:r>
          </a:p>
        </p:txBody>
      </p:sp>
      <p:sp>
        <p:nvSpPr>
          <p:cNvPr id="4" name="Slide Number Placeholder 3">
            <a:extLst>
              <a:ext uri="{FF2B5EF4-FFF2-40B4-BE49-F238E27FC236}">
                <a16:creationId xmlns:a16="http://schemas.microsoft.com/office/drawing/2014/main" id="{EF38A37F-D6BE-4BD6-8886-01BCC4A06B96}"/>
              </a:ext>
            </a:extLst>
          </p:cNvPr>
          <p:cNvSpPr>
            <a:spLocks noGrp="1"/>
          </p:cNvSpPr>
          <p:nvPr>
            <p:ph type="sldNum" sz="quarter" idx="12"/>
          </p:nvPr>
        </p:nvSpPr>
        <p:spPr/>
        <p:txBody>
          <a:bodyPr/>
          <a:lstStyle/>
          <a:p>
            <a:fld id="{8A05B047-7786-42C0-A2BF-6DB1A4525D42}" type="slidenum">
              <a:rPr/>
              <a:t>‹#›</a:t>
            </a:fld>
            <a:endParaRPr/>
          </a:p>
        </p:txBody>
      </p:sp>
    </p:spTree>
    <p:extLst>
      <p:ext uri="{BB962C8B-B14F-4D97-AF65-F5344CB8AC3E}">
        <p14:creationId xmlns:p14="http://schemas.microsoft.com/office/powerpoint/2010/main" val="36646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Layouts (organizing slate)">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F4D522-940C-7E32-C634-3D728C460737}"/>
              </a:ext>
            </a:extLst>
          </p:cNvPr>
          <p:cNvSpPr>
            <a:spLocks noGrp="1"/>
          </p:cNvSpPr>
          <p:nvPr>
            <p:ph type="body" sz="quarter" idx="10" hasCustomPrompt="1"/>
          </p:nvPr>
        </p:nvSpPr>
        <p:spPr>
          <a:xfrm>
            <a:off x="425450" y="1837315"/>
            <a:ext cx="10944225" cy="3464358"/>
          </a:xfrm>
        </p:spPr>
        <p:txBody>
          <a:bodyPr/>
          <a:lstStyle>
            <a:lvl1pPr marL="0" indent="0" algn="ctr">
              <a:buNone/>
              <a:defRPr sz="11500" b="1"/>
            </a:lvl1pPr>
          </a:lstStyle>
          <a:p>
            <a:pPr lvl="0"/>
            <a:r>
              <a:rPr lang="en-US" dirty="0"/>
              <a:t>Title Slide Layouts</a:t>
            </a:r>
          </a:p>
        </p:txBody>
      </p:sp>
    </p:spTree>
    <p:extLst>
      <p:ext uri="{BB962C8B-B14F-4D97-AF65-F5344CB8AC3E}">
        <p14:creationId xmlns:p14="http://schemas.microsoft.com/office/powerpoint/2010/main" val="36004509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C313-DF92-4C6F-8138-260ED77651F2}"/>
              </a:ext>
            </a:extLst>
          </p:cNvPr>
          <p:cNvSpPr>
            <a:spLocks noGrp="1"/>
          </p:cNvSpPr>
          <p:nvPr>
            <p:ph type="ctrTitle"/>
          </p:nvPr>
        </p:nvSpPr>
        <p:spPr>
          <a:xfrm>
            <a:off x="5318143" y="2440243"/>
            <a:ext cx="5328979" cy="2191275"/>
          </a:xfrm>
        </p:spPr>
        <p:txBody>
          <a:bodyPr anchor="b"/>
          <a:lstStyle>
            <a:lvl1pPr algn="l">
              <a:lnSpc>
                <a:spcPct val="100000"/>
              </a:lnSpc>
              <a:defRPr sz="4000"/>
            </a:lvl1pPr>
          </a:lstStyle>
          <a:p>
            <a:r>
              <a:rPr lang="en-US"/>
              <a:t>Click to edit Master title style</a:t>
            </a:r>
            <a:endParaRPr/>
          </a:p>
        </p:txBody>
      </p:sp>
      <p:sp>
        <p:nvSpPr>
          <p:cNvPr id="3" name="Subtitle 2">
            <a:extLst>
              <a:ext uri="{FF2B5EF4-FFF2-40B4-BE49-F238E27FC236}">
                <a16:creationId xmlns:a16="http://schemas.microsoft.com/office/drawing/2014/main" id="{2339D62A-034E-4E59-96B0-54FDDBFB9B07}"/>
              </a:ext>
            </a:extLst>
          </p:cNvPr>
          <p:cNvSpPr>
            <a:spLocks noGrp="1"/>
          </p:cNvSpPr>
          <p:nvPr>
            <p:ph type="subTitle" idx="1" hasCustomPrompt="1"/>
          </p:nvPr>
        </p:nvSpPr>
        <p:spPr>
          <a:xfrm>
            <a:off x="5318144" y="4876799"/>
            <a:ext cx="5328978" cy="991275"/>
          </a:xfrm>
        </p:spPr>
        <p:txBody>
          <a:bodyPr/>
          <a:lstStyle>
            <a:lvl1pPr marL="0" indent="0" algn="l">
              <a:lnSpc>
                <a:spcPct val="100000"/>
              </a:lnSpc>
              <a:spcBef>
                <a:spcPts val="0"/>
              </a:spcBef>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Presenter name (bold)</a:t>
            </a:r>
            <a:br>
              <a:rPr/>
            </a:br>
            <a:r>
              <a:t>Title, affiliations (not bold)</a:t>
            </a:r>
          </a:p>
        </p:txBody>
      </p:sp>
      <p:grpSp>
        <p:nvGrpSpPr>
          <p:cNvPr id="36" name="Group 35">
            <a:extLst>
              <a:ext uri="{FF2B5EF4-FFF2-40B4-BE49-F238E27FC236}">
                <a16:creationId xmlns:a16="http://schemas.microsoft.com/office/drawing/2014/main" id="{FAAFA910-8C10-4085-824F-71654EB71E0D}"/>
              </a:ext>
            </a:extLst>
          </p:cNvPr>
          <p:cNvGrpSpPr/>
          <p:nvPr/>
        </p:nvGrpSpPr>
        <p:grpSpPr>
          <a:xfrm>
            <a:off x="0" y="0"/>
            <a:ext cx="4778963" cy="6858001"/>
            <a:chOff x="0" y="0"/>
            <a:chExt cx="4778963" cy="6858001"/>
          </a:xfrm>
        </p:grpSpPr>
        <p:sp>
          <p:nvSpPr>
            <p:cNvPr id="37" name="Freeform: Shape 36">
              <a:extLst>
                <a:ext uri="{FF2B5EF4-FFF2-40B4-BE49-F238E27FC236}">
                  <a16:creationId xmlns:a16="http://schemas.microsoft.com/office/drawing/2014/main" id="{CF6DF294-3D07-491A-98BB-04F90C54EEA5}"/>
                </a:ext>
              </a:extLst>
            </p:cNvPr>
            <p:cNvSpPr/>
            <p:nvPr/>
          </p:nvSpPr>
          <p:spPr>
            <a:xfrm>
              <a:off x="0" y="0"/>
              <a:ext cx="2433042" cy="4775116"/>
            </a:xfrm>
            <a:custGeom>
              <a:avLst/>
              <a:gdLst>
                <a:gd name="connsiteX0" fmla="*/ 980950 w 2433042"/>
                <a:gd name="connsiteY0" fmla="*/ 0 h 4775116"/>
                <a:gd name="connsiteX1" fmla="*/ 2433042 w 2433042"/>
                <a:gd name="connsiteY1" fmla="*/ 0 h 4775116"/>
                <a:gd name="connsiteX2" fmla="*/ 0 w 2433042"/>
                <a:gd name="connsiteY2" fmla="*/ 4775116 h 4775116"/>
                <a:gd name="connsiteX3" fmla="*/ 0 w 2433042"/>
                <a:gd name="connsiteY3" fmla="*/ 1925224 h 4775116"/>
              </a:gdLst>
              <a:ahLst/>
              <a:cxnLst>
                <a:cxn ang="0">
                  <a:pos x="connsiteX0" y="connsiteY0"/>
                </a:cxn>
                <a:cxn ang="0">
                  <a:pos x="connsiteX1" y="connsiteY1"/>
                </a:cxn>
                <a:cxn ang="0">
                  <a:pos x="connsiteX2" y="connsiteY2"/>
                </a:cxn>
                <a:cxn ang="0">
                  <a:pos x="connsiteX3" y="connsiteY3"/>
                </a:cxn>
              </a:cxnLst>
              <a:rect l="l" t="t" r="r" b="b"/>
              <a:pathLst>
                <a:path w="2433042" h="4775116">
                  <a:moveTo>
                    <a:pt x="980950" y="0"/>
                  </a:moveTo>
                  <a:lnTo>
                    <a:pt x="2433042" y="0"/>
                  </a:lnTo>
                  <a:lnTo>
                    <a:pt x="0" y="4775116"/>
                  </a:lnTo>
                  <a:lnTo>
                    <a:pt x="0" y="1925224"/>
                  </a:lnTo>
                  <a:close/>
                </a:path>
              </a:pathLst>
            </a:cu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38" name="Rectangle: Diagonal Corners Snipped 37">
              <a:extLst>
                <a:ext uri="{FF2B5EF4-FFF2-40B4-BE49-F238E27FC236}">
                  <a16:creationId xmlns:a16="http://schemas.microsoft.com/office/drawing/2014/main" id="{DEE19587-495F-4313-9886-3C0784FB0D34}"/>
                </a:ext>
              </a:extLst>
            </p:cNvPr>
            <p:cNvSpPr/>
            <p:nvPr/>
          </p:nvSpPr>
          <p:spPr>
            <a:xfrm flipH="1">
              <a:off x="1325037" y="2440243"/>
              <a:ext cx="1168129" cy="2081782"/>
            </a:xfrm>
            <a:prstGeom prst="snip2DiagRect">
              <a:avLst>
                <a:gd name="adj1" fmla="val 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a:p>
          </p:txBody>
        </p:sp>
        <p:sp>
          <p:nvSpPr>
            <p:cNvPr id="39" name="Freeform: Shape 38">
              <a:extLst>
                <a:ext uri="{FF2B5EF4-FFF2-40B4-BE49-F238E27FC236}">
                  <a16:creationId xmlns:a16="http://schemas.microsoft.com/office/drawing/2014/main" id="{3ACD309A-47F3-44D1-8803-F1D9FAB032A5}"/>
                </a:ext>
              </a:extLst>
            </p:cNvPr>
            <p:cNvSpPr/>
            <p:nvPr/>
          </p:nvSpPr>
          <p:spPr>
            <a:xfrm>
              <a:off x="0" y="4522027"/>
              <a:ext cx="2168904" cy="2335973"/>
            </a:xfrm>
            <a:custGeom>
              <a:avLst/>
              <a:gdLst>
                <a:gd name="connsiteX0" fmla="*/ 523212 w 2168904"/>
                <a:gd name="connsiteY0" fmla="*/ 0 h 2335973"/>
                <a:gd name="connsiteX1" fmla="*/ 2168904 w 2168904"/>
                <a:gd name="connsiteY1" fmla="*/ 0 h 2335973"/>
                <a:gd name="connsiteX2" fmla="*/ 973743 w 2168904"/>
                <a:gd name="connsiteY2" fmla="*/ 2335973 h 2335973"/>
                <a:gd name="connsiteX3" fmla="*/ 0 w 2168904"/>
                <a:gd name="connsiteY3" fmla="*/ 2335973 h 2335973"/>
                <a:gd name="connsiteX4" fmla="*/ 0 w 2168904"/>
                <a:gd name="connsiteY4" fmla="*/ 1026861 h 233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904" h="2335973">
                  <a:moveTo>
                    <a:pt x="523212" y="0"/>
                  </a:moveTo>
                  <a:lnTo>
                    <a:pt x="2168904" y="0"/>
                  </a:lnTo>
                  <a:lnTo>
                    <a:pt x="973743" y="2335973"/>
                  </a:lnTo>
                  <a:lnTo>
                    <a:pt x="0" y="2335973"/>
                  </a:lnTo>
                  <a:lnTo>
                    <a:pt x="0" y="1026861"/>
                  </a:lnTo>
                  <a:close/>
                </a:path>
              </a:pathLst>
            </a:custGeom>
            <a:gradFill flip="none" rotWithShape="1">
              <a:gsLst>
                <a:gs pos="0">
                  <a:srgbClr val="E6E6E6">
                    <a:lumMod val="84000"/>
                    <a:lumOff val="16000"/>
                  </a:srgbClr>
                </a:gs>
                <a:gs pos="100000">
                  <a:srgbClr val="E6E6E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40" name="Freeform: Shape 39">
              <a:extLst>
                <a:ext uri="{FF2B5EF4-FFF2-40B4-BE49-F238E27FC236}">
                  <a16:creationId xmlns:a16="http://schemas.microsoft.com/office/drawing/2014/main" id="{2379AF35-4358-4B82-93B8-82504BCC38B9}"/>
                </a:ext>
              </a:extLst>
            </p:cNvPr>
            <p:cNvSpPr/>
            <p:nvPr/>
          </p:nvSpPr>
          <p:spPr>
            <a:xfrm>
              <a:off x="523212" y="2440243"/>
              <a:ext cx="1969954" cy="2081784"/>
            </a:xfrm>
            <a:custGeom>
              <a:avLst/>
              <a:gdLst>
                <a:gd name="connsiteX0" fmla="*/ 1060722 w 1969954"/>
                <a:gd name="connsiteY0" fmla="*/ 0 h 2081784"/>
                <a:gd name="connsiteX1" fmla="*/ 1969954 w 1969954"/>
                <a:gd name="connsiteY1" fmla="*/ 0 h 2081784"/>
                <a:gd name="connsiteX2" fmla="*/ 909233 w 1969954"/>
                <a:gd name="connsiteY2" fmla="*/ 2081784 h 2081784"/>
                <a:gd name="connsiteX3" fmla="*/ 0 w 1969954"/>
                <a:gd name="connsiteY3" fmla="*/ 2081784 h 2081784"/>
              </a:gdLst>
              <a:ahLst/>
              <a:cxnLst>
                <a:cxn ang="0">
                  <a:pos x="connsiteX0" y="connsiteY0"/>
                </a:cxn>
                <a:cxn ang="0">
                  <a:pos x="connsiteX1" y="connsiteY1"/>
                </a:cxn>
                <a:cxn ang="0">
                  <a:pos x="connsiteX2" y="connsiteY2"/>
                </a:cxn>
                <a:cxn ang="0">
                  <a:pos x="connsiteX3" y="connsiteY3"/>
                </a:cxn>
              </a:cxnLst>
              <a:rect l="l" t="t" r="r" b="b"/>
              <a:pathLst>
                <a:path w="1969954" h="2081784">
                  <a:moveTo>
                    <a:pt x="1060722" y="0"/>
                  </a:moveTo>
                  <a:lnTo>
                    <a:pt x="1969954" y="0"/>
                  </a:lnTo>
                  <a:lnTo>
                    <a:pt x="909233" y="2081784"/>
                  </a:lnTo>
                  <a:lnTo>
                    <a:pt x="0" y="2081784"/>
                  </a:lnTo>
                  <a:close/>
                </a:path>
              </a:pathLst>
            </a:custGeom>
            <a:solidFill>
              <a:srgbClr val="026B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41" name="Freeform: Shape 40">
              <a:extLst>
                <a:ext uri="{FF2B5EF4-FFF2-40B4-BE49-F238E27FC236}">
                  <a16:creationId xmlns:a16="http://schemas.microsoft.com/office/drawing/2014/main" id="{392F5C99-74BE-49EE-B589-FA033319F267}"/>
                </a:ext>
              </a:extLst>
            </p:cNvPr>
            <p:cNvSpPr/>
            <p:nvPr/>
          </p:nvSpPr>
          <p:spPr>
            <a:xfrm>
              <a:off x="1407330" y="2440243"/>
              <a:ext cx="2031037" cy="2124713"/>
            </a:xfrm>
            <a:custGeom>
              <a:avLst/>
              <a:gdLst>
                <a:gd name="connsiteX0" fmla="*/ 1082595 w 2031037"/>
                <a:gd name="connsiteY0" fmla="*/ 0 h 2124713"/>
                <a:gd name="connsiteX1" fmla="*/ 2031037 w 2031037"/>
                <a:gd name="connsiteY1" fmla="*/ 0 h 2124713"/>
                <a:gd name="connsiteX2" fmla="*/ 948443 w 2031037"/>
                <a:gd name="connsiteY2" fmla="*/ 2124713 h 2124713"/>
                <a:gd name="connsiteX3" fmla="*/ 0 w 2031037"/>
                <a:gd name="connsiteY3" fmla="*/ 2124713 h 2124713"/>
              </a:gdLst>
              <a:ahLst/>
              <a:cxnLst>
                <a:cxn ang="0">
                  <a:pos x="connsiteX0" y="connsiteY0"/>
                </a:cxn>
                <a:cxn ang="0">
                  <a:pos x="connsiteX1" y="connsiteY1"/>
                </a:cxn>
                <a:cxn ang="0">
                  <a:pos x="connsiteX2" y="connsiteY2"/>
                </a:cxn>
                <a:cxn ang="0">
                  <a:pos x="connsiteX3" y="connsiteY3"/>
                </a:cxn>
              </a:cxnLst>
              <a:rect l="l" t="t" r="r" b="b"/>
              <a:pathLst>
                <a:path w="2031037" h="2124713">
                  <a:moveTo>
                    <a:pt x="1082595" y="0"/>
                  </a:moveTo>
                  <a:lnTo>
                    <a:pt x="2031037" y="0"/>
                  </a:lnTo>
                  <a:lnTo>
                    <a:pt x="948443" y="2124713"/>
                  </a:lnTo>
                  <a:lnTo>
                    <a:pt x="0" y="2124713"/>
                  </a:lnTo>
                  <a:close/>
                </a:path>
              </a:pathLst>
            </a:custGeom>
            <a:gradFill flip="none" rotWithShape="1">
              <a:gsLst>
                <a:gs pos="0">
                  <a:srgbClr val="05A2C6"/>
                </a:gs>
                <a:gs pos="100000">
                  <a:srgbClr val="00A88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42" name="Freeform: Shape 41">
              <a:extLst>
                <a:ext uri="{FF2B5EF4-FFF2-40B4-BE49-F238E27FC236}">
                  <a16:creationId xmlns:a16="http://schemas.microsoft.com/office/drawing/2014/main" id="{604B177C-6E0F-459F-B2C1-074A0D9B45CA}"/>
                </a:ext>
              </a:extLst>
            </p:cNvPr>
            <p:cNvSpPr/>
            <p:nvPr/>
          </p:nvSpPr>
          <p:spPr>
            <a:xfrm>
              <a:off x="117628" y="4522026"/>
              <a:ext cx="2253871" cy="2335974"/>
            </a:xfrm>
            <a:custGeom>
              <a:avLst/>
              <a:gdLst>
                <a:gd name="connsiteX0" fmla="*/ 1306812 w 2253871"/>
                <a:gd name="connsiteY0" fmla="*/ 0 h 2335974"/>
                <a:gd name="connsiteX1" fmla="*/ 2253871 w 2253871"/>
                <a:gd name="connsiteY1" fmla="*/ 0 h 2335974"/>
                <a:gd name="connsiteX2" fmla="*/ 1063633 w 2253871"/>
                <a:gd name="connsiteY2" fmla="*/ 2335974 h 2335974"/>
                <a:gd name="connsiteX3" fmla="*/ 0 w 2253871"/>
                <a:gd name="connsiteY3" fmla="*/ 2335974 h 2335974"/>
                <a:gd name="connsiteX4" fmla="*/ 1 w 2253871"/>
                <a:gd name="connsiteY4" fmla="*/ 2335973 h 2335974"/>
                <a:gd name="connsiteX5" fmla="*/ 116574 w 2253871"/>
                <a:gd name="connsiteY5" fmla="*/ 2335973 h 233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3871" h="2335974">
                  <a:moveTo>
                    <a:pt x="1306812" y="0"/>
                  </a:moveTo>
                  <a:lnTo>
                    <a:pt x="2253871" y="0"/>
                  </a:lnTo>
                  <a:lnTo>
                    <a:pt x="1063633" y="2335974"/>
                  </a:lnTo>
                  <a:lnTo>
                    <a:pt x="0" y="2335974"/>
                  </a:lnTo>
                  <a:lnTo>
                    <a:pt x="1" y="2335973"/>
                  </a:lnTo>
                  <a:lnTo>
                    <a:pt x="116574" y="2335973"/>
                  </a:lnTo>
                  <a:close/>
                </a:path>
              </a:pathLst>
            </a:custGeom>
            <a:gradFill>
              <a:gsLst>
                <a:gs pos="0">
                  <a:srgbClr val="E6E6E6">
                    <a:lumMod val="95000"/>
                  </a:srgbClr>
                </a:gs>
                <a:gs pos="100000">
                  <a:srgbClr val="E6E6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43" name="Freeform: Shape 42">
              <a:extLst>
                <a:ext uri="{FF2B5EF4-FFF2-40B4-BE49-F238E27FC236}">
                  <a16:creationId xmlns:a16="http://schemas.microsoft.com/office/drawing/2014/main" id="{559390DC-CBCC-4C6F-9B3A-6A3F7DC82FEF}"/>
                </a:ext>
              </a:extLst>
            </p:cNvPr>
            <p:cNvSpPr/>
            <p:nvPr/>
          </p:nvSpPr>
          <p:spPr>
            <a:xfrm>
              <a:off x="2585" y="0"/>
              <a:ext cx="1703853" cy="3344001"/>
            </a:xfrm>
            <a:custGeom>
              <a:avLst/>
              <a:gdLst>
                <a:gd name="connsiteX0" fmla="*/ 982828 w 1703853"/>
                <a:gd name="connsiteY0" fmla="*/ 0 h 3344001"/>
                <a:gd name="connsiteX1" fmla="*/ 1703853 w 1703853"/>
                <a:gd name="connsiteY1" fmla="*/ 0 h 3344001"/>
                <a:gd name="connsiteX2" fmla="*/ 0 w 1703853"/>
                <a:gd name="connsiteY2" fmla="*/ 3344001 h 3344001"/>
                <a:gd name="connsiteX3" fmla="*/ 0 w 1703853"/>
                <a:gd name="connsiteY3" fmla="*/ 1928909 h 3344001"/>
              </a:gdLst>
              <a:ahLst/>
              <a:cxnLst>
                <a:cxn ang="0">
                  <a:pos x="connsiteX0" y="connsiteY0"/>
                </a:cxn>
                <a:cxn ang="0">
                  <a:pos x="connsiteX1" y="connsiteY1"/>
                </a:cxn>
                <a:cxn ang="0">
                  <a:pos x="connsiteX2" y="connsiteY2"/>
                </a:cxn>
                <a:cxn ang="0">
                  <a:pos x="connsiteX3" y="connsiteY3"/>
                </a:cxn>
              </a:cxnLst>
              <a:rect l="l" t="t" r="r" b="b"/>
              <a:pathLst>
                <a:path w="1703853" h="3344001">
                  <a:moveTo>
                    <a:pt x="982828" y="0"/>
                  </a:moveTo>
                  <a:lnTo>
                    <a:pt x="1703853" y="0"/>
                  </a:lnTo>
                  <a:lnTo>
                    <a:pt x="0" y="3344001"/>
                  </a:lnTo>
                  <a:lnTo>
                    <a:pt x="0" y="1928909"/>
                  </a:lnTo>
                  <a:close/>
                </a:path>
              </a:pathLst>
            </a:custGeom>
            <a:gradFill>
              <a:gsLst>
                <a:gs pos="0">
                  <a:srgbClr val="E6E6E6"/>
                </a:gs>
                <a:gs pos="100000">
                  <a:srgbClr val="E6E6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grpSp>
          <p:nvGrpSpPr>
            <p:cNvPr id="44" name="Group 43">
              <a:extLst>
                <a:ext uri="{FF2B5EF4-FFF2-40B4-BE49-F238E27FC236}">
                  <a16:creationId xmlns:a16="http://schemas.microsoft.com/office/drawing/2014/main" id="{BCA96DA3-F61E-4712-AFC8-E0BCCA46E7A3}"/>
                </a:ext>
              </a:extLst>
            </p:cNvPr>
            <p:cNvGrpSpPr/>
            <p:nvPr/>
          </p:nvGrpSpPr>
          <p:grpSpPr>
            <a:xfrm>
              <a:off x="436012" y="1080585"/>
              <a:ext cx="2750506" cy="1359658"/>
              <a:chOff x="457200" y="2247901"/>
              <a:chExt cx="2335499" cy="1154508"/>
            </a:xfrm>
          </p:grpSpPr>
          <p:sp>
            <p:nvSpPr>
              <p:cNvPr id="47" name="Freeform: Shape 46">
                <a:extLst>
                  <a:ext uri="{FF2B5EF4-FFF2-40B4-BE49-F238E27FC236}">
                    <a16:creationId xmlns:a16="http://schemas.microsoft.com/office/drawing/2014/main" id="{95508204-053D-4890-860D-95F795C93014}"/>
                  </a:ext>
                </a:extLst>
              </p:cNvPr>
              <p:cNvSpPr/>
              <p:nvPr/>
            </p:nvSpPr>
            <p:spPr>
              <a:xfrm>
                <a:off x="457200" y="2247901"/>
                <a:ext cx="1851599" cy="1154508"/>
              </a:xfrm>
              <a:custGeom>
                <a:avLst/>
                <a:gdLst>
                  <a:gd name="connsiteX0" fmla="*/ 740455 w 2330680"/>
                  <a:gd name="connsiteY0" fmla="*/ 0 h 1453225"/>
                  <a:gd name="connsiteX1" fmla="*/ 2330680 w 2330680"/>
                  <a:gd name="connsiteY1" fmla="*/ 0 h 1453225"/>
                  <a:gd name="connsiteX2" fmla="*/ 1590225 w 2330680"/>
                  <a:gd name="connsiteY2" fmla="*/ 1453225 h 1453225"/>
                  <a:gd name="connsiteX3" fmla="*/ 0 w 2330680"/>
                  <a:gd name="connsiteY3" fmla="*/ 1453225 h 1453225"/>
                </a:gdLst>
                <a:ahLst/>
                <a:cxnLst>
                  <a:cxn ang="0">
                    <a:pos x="connsiteX0" y="connsiteY0"/>
                  </a:cxn>
                  <a:cxn ang="0">
                    <a:pos x="connsiteX1" y="connsiteY1"/>
                  </a:cxn>
                  <a:cxn ang="0">
                    <a:pos x="connsiteX2" y="connsiteY2"/>
                  </a:cxn>
                  <a:cxn ang="0">
                    <a:pos x="connsiteX3" y="connsiteY3"/>
                  </a:cxn>
                </a:cxnLst>
                <a:rect l="l" t="t" r="r" b="b"/>
                <a:pathLst>
                  <a:path w="2330680" h="1453225">
                    <a:moveTo>
                      <a:pt x="740455" y="0"/>
                    </a:moveTo>
                    <a:lnTo>
                      <a:pt x="2330680" y="0"/>
                    </a:lnTo>
                    <a:lnTo>
                      <a:pt x="1590225" y="1453225"/>
                    </a:lnTo>
                    <a:lnTo>
                      <a:pt x="0" y="1453225"/>
                    </a:lnTo>
                    <a:close/>
                  </a:path>
                </a:pathLst>
              </a:custGeom>
              <a:solidFill>
                <a:srgbClr val="00A8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48" name="Freeform: Shape 47">
                <a:extLst>
                  <a:ext uri="{FF2B5EF4-FFF2-40B4-BE49-F238E27FC236}">
                    <a16:creationId xmlns:a16="http://schemas.microsoft.com/office/drawing/2014/main" id="{E32FB6C8-195A-497F-8C55-EF082279D92B}"/>
                  </a:ext>
                </a:extLst>
              </p:cNvPr>
              <p:cNvSpPr/>
              <p:nvPr/>
            </p:nvSpPr>
            <p:spPr>
              <a:xfrm>
                <a:off x="941100" y="2247901"/>
                <a:ext cx="1851599" cy="1154508"/>
              </a:xfrm>
              <a:custGeom>
                <a:avLst/>
                <a:gdLst>
                  <a:gd name="connsiteX0" fmla="*/ 740455 w 2330680"/>
                  <a:gd name="connsiteY0" fmla="*/ 0 h 1453225"/>
                  <a:gd name="connsiteX1" fmla="*/ 2330680 w 2330680"/>
                  <a:gd name="connsiteY1" fmla="*/ 0 h 1453225"/>
                  <a:gd name="connsiteX2" fmla="*/ 1590225 w 2330680"/>
                  <a:gd name="connsiteY2" fmla="*/ 1453225 h 1453225"/>
                  <a:gd name="connsiteX3" fmla="*/ 0 w 2330680"/>
                  <a:gd name="connsiteY3" fmla="*/ 1453225 h 1453225"/>
                </a:gdLst>
                <a:ahLst/>
                <a:cxnLst>
                  <a:cxn ang="0">
                    <a:pos x="connsiteX0" y="connsiteY0"/>
                  </a:cxn>
                  <a:cxn ang="0">
                    <a:pos x="connsiteX1" y="connsiteY1"/>
                  </a:cxn>
                  <a:cxn ang="0">
                    <a:pos x="connsiteX2" y="connsiteY2"/>
                  </a:cxn>
                  <a:cxn ang="0">
                    <a:pos x="connsiteX3" y="connsiteY3"/>
                  </a:cxn>
                </a:cxnLst>
                <a:rect l="l" t="t" r="r" b="b"/>
                <a:pathLst>
                  <a:path w="2330680" h="1453225">
                    <a:moveTo>
                      <a:pt x="740455" y="0"/>
                    </a:moveTo>
                    <a:lnTo>
                      <a:pt x="2330680" y="0"/>
                    </a:lnTo>
                    <a:lnTo>
                      <a:pt x="1590225" y="1453225"/>
                    </a:lnTo>
                    <a:lnTo>
                      <a:pt x="0" y="1453225"/>
                    </a:lnTo>
                    <a:close/>
                  </a:path>
                </a:pathLst>
              </a:custGeom>
              <a:solidFill>
                <a:srgbClr val="00A8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grpSp>
        <p:sp>
          <p:nvSpPr>
            <p:cNvPr id="45" name="Freeform: Shape 44">
              <a:extLst>
                <a:ext uri="{FF2B5EF4-FFF2-40B4-BE49-F238E27FC236}">
                  <a16:creationId xmlns:a16="http://schemas.microsoft.com/office/drawing/2014/main" id="{024E088F-D3B0-4800-BFFF-903BD63E0652}"/>
                </a:ext>
              </a:extLst>
            </p:cNvPr>
            <p:cNvSpPr/>
            <p:nvPr/>
          </p:nvSpPr>
          <p:spPr>
            <a:xfrm>
              <a:off x="0" y="1080585"/>
              <a:ext cx="1153455" cy="1359658"/>
            </a:xfrm>
            <a:custGeom>
              <a:avLst/>
              <a:gdLst>
                <a:gd name="connsiteX0" fmla="*/ 0 w 1153455"/>
                <a:gd name="connsiteY0" fmla="*/ 0 h 1359658"/>
                <a:gd name="connsiteX1" fmla="*/ 1153455 w 1153455"/>
                <a:gd name="connsiteY1" fmla="*/ 0 h 1359658"/>
                <a:gd name="connsiteX2" fmla="*/ 460674 w 1153455"/>
                <a:gd name="connsiteY2" fmla="*/ 1359658 h 1359658"/>
                <a:gd name="connsiteX3" fmla="*/ 0 w 1153455"/>
                <a:gd name="connsiteY3" fmla="*/ 1359658 h 1359658"/>
              </a:gdLst>
              <a:ahLst/>
              <a:cxnLst>
                <a:cxn ang="0">
                  <a:pos x="connsiteX0" y="connsiteY0"/>
                </a:cxn>
                <a:cxn ang="0">
                  <a:pos x="connsiteX1" y="connsiteY1"/>
                </a:cxn>
                <a:cxn ang="0">
                  <a:pos x="connsiteX2" y="connsiteY2"/>
                </a:cxn>
                <a:cxn ang="0">
                  <a:pos x="connsiteX3" y="connsiteY3"/>
                </a:cxn>
              </a:cxnLst>
              <a:rect l="l" t="t" r="r" b="b"/>
              <a:pathLst>
                <a:path w="1153455" h="1359658">
                  <a:moveTo>
                    <a:pt x="0" y="0"/>
                  </a:moveTo>
                  <a:lnTo>
                    <a:pt x="1153455" y="0"/>
                  </a:lnTo>
                  <a:lnTo>
                    <a:pt x="460674" y="1359658"/>
                  </a:lnTo>
                  <a:lnTo>
                    <a:pt x="0" y="1359658"/>
                  </a:lnTo>
                  <a:close/>
                </a:path>
              </a:pathLst>
            </a:custGeom>
            <a:solidFill>
              <a:srgbClr val="026B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46" name="Freeform: Shape 45">
              <a:extLst>
                <a:ext uri="{FF2B5EF4-FFF2-40B4-BE49-F238E27FC236}">
                  <a16:creationId xmlns:a16="http://schemas.microsoft.com/office/drawing/2014/main" id="{363894ED-6B81-4EC1-9925-76D332643163}"/>
                </a:ext>
              </a:extLst>
            </p:cNvPr>
            <p:cNvSpPr/>
            <p:nvPr/>
          </p:nvSpPr>
          <p:spPr>
            <a:xfrm>
              <a:off x="1163192" y="1080586"/>
              <a:ext cx="3615771" cy="5777415"/>
            </a:xfrm>
            <a:custGeom>
              <a:avLst/>
              <a:gdLst>
                <a:gd name="connsiteX0" fmla="*/ 2943740 w 3615771"/>
                <a:gd name="connsiteY0" fmla="*/ 0 h 5777415"/>
                <a:gd name="connsiteX1" fmla="*/ 3615771 w 3615771"/>
                <a:gd name="connsiteY1" fmla="*/ 0 h 5777415"/>
                <a:gd name="connsiteX2" fmla="*/ 672031 w 3615771"/>
                <a:gd name="connsiteY2" fmla="*/ 5777415 h 5777415"/>
                <a:gd name="connsiteX3" fmla="*/ 0 w 3615771"/>
                <a:gd name="connsiteY3" fmla="*/ 5777415 h 5777415"/>
              </a:gdLst>
              <a:ahLst/>
              <a:cxnLst>
                <a:cxn ang="0">
                  <a:pos x="connsiteX0" y="connsiteY0"/>
                </a:cxn>
                <a:cxn ang="0">
                  <a:pos x="connsiteX1" y="connsiteY1"/>
                </a:cxn>
                <a:cxn ang="0">
                  <a:pos x="connsiteX2" y="connsiteY2"/>
                </a:cxn>
                <a:cxn ang="0">
                  <a:pos x="connsiteX3" y="connsiteY3"/>
                </a:cxn>
              </a:cxnLst>
              <a:rect l="l" t="t" r="r" b="b"/>
              <a:pathLst>
                <a:path w="3615771" h="5777415">
                  <a:moveTo>
                    <a:pt x="2943740" y="0"/>
                  </a:moveTo>
                  <a:lnTo>
                    <a:pt x="3615771" y="0"/>
                  </a:lnTo>
                  <a:lnTo>
                    <a:pt x="672031" y="5777415"/>
                  </a:lnTo>
                  <a:lnTo>
                    <a:pt x="0" y="5777415"/>
                  </a:lnTo>
                  <a:close/>
                </a:path>
              </a:pathLst>
            </a:custGeom>
            <a:gradFill>
              <a:gsLst>
                <a:gs pos="0">
                  <a:srgbClr val="E6E6E6">
                    <a:lumMod val="68000"/>
                    <a:lumOff val="32000"/>
                  </a:srgbClr>
                </a:gs>
                <a:gs pos="100000">
                  <a:srgbClr val="E6E6E6">
                    <a:lumMod val="52000"/>
                    <a:lumOff val="4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grpSp>
      <p:pic>
        <p:nvPicPr>
          <p:cNvPr id="20" name="Picture 19">
            <a:extLst>
              <a:ext uri="{FF2B5EF4-FFF2-40B4-BE49-F238E27FC236}">
                <a16:creationId xmlns:a16="http://schemas.microsoft.com/office/drawing/2014/main" id="{FD3540C8-B402-2D40-B387-40A8EE7062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05483" y="991419"/>
            <a:ext cx="2392745" cy="437206"/>
          </a:xfrm>
          <a:prstGeom prst="rect">
            <a:avLst/>
          </a:prstGeom>
        </p:spPr>
      </p:pic>
    </p:spTree>
    <p:extLst>
      <p:ext uri="{BB962C8B-B14F-4D97-AF65-F5344CB8AC3E}">
        <p14:creationId xmlns:p14="http://schemas.microsoft.com/office/powerpoint/2010/main" val="1368214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Dark Picture">
    <p:bg>
      <p:bgPr>
        <a:solidFill>
          <a:schemeClr val="tx1"/>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8270B64-66B2-4793-992B-D5529EF18C3E}"/>
              </a:ext>
            </a:extLst>
          </p:cNvPr>
          <p:cNvSpPr/>
          <p:nvPr/>
        </p:nvSpPr>
        <p:spPr>
          <a:xfrm>
            <a:off x="2233896" y="0"/>
            <a:ext cx="9958105" cy="6858000"/>
          </a:xfrm>
          <a:custGeom>
            <a:avLst/>
            <a:gdLst>
              <a:gd name="connsiteX0" fmla="*/ 3494326 w 9958105"/>
              <a:gd name="connsiteY0" fmla="*/ 0 h 6858000"/>
              <a:gd name="connsiteX1" fmla="*/ 9958105 w 9958105"/>
              <a:gd name="connsiteY1" fmla="*/ 0 h 6858000"/>
              <a:gd name="connsiteX2" fmla="*/ 9958105 w 9958105"/>
              <a:gd name="connsiteY2" fmla="*/ 6858000 h 6858000"/>
              <a:gd name="connsiteX3" fmla="*/ 0 w 995810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958105" h="6858000">
                <a:moveTo>
                  <a:pt x="3494326" y="0"/>
                </a:moveTo>
                <a:lnTo>
                  <a:pt x="9958105" y="0"/>
                </a:lnTo>
                <a:lnTo>
                  <a:pt x="9958105"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2000"/>
          </a:p>
        </p:txBody>
      </p:sp>
      <p:sp>
        <p:nvSpPr>
          <p:cNvPr id="10" name="Picture Placeholder 9">
            <a:extLst>
              <a:ext uri="{FF2B5EF4-FFF2-40B4-BE49-F238E27FC236}">
                <a16:creationId xmlns:a16="http://schemas.microsoft.com/office/drawing/2014/main" id="{5DEB3A00-CE02-46D6-A56C-14340CB0754E}"/>
              </a:ext>
            </a:extLst>
          </p:cNvPr>
          <p:cNvSpPr>
            <a:spLocks noGrp="1"/>
          </p:cNvSpPr>
          <p:nvPr>
            <p:ph type="pic" sz="quarter" idx="10" hasCustomPrompt="1"/>
          </p:nvPr>
        </p:nvSpPr>
        <p:spPr>
          <a:xfrm>
            <a:off x="1608449" y="0"/>
            <a:ext cx="10583550" cy="6857998"/>
          </a:xfrm>
          <a:custGeom>
            <a:avLst/>
            <a:gdLst>
              <a:gd name="connsiteX0" fmla="*/ 3700528 w 10583550"/>
              <a:gd name="connsiteY0" fmla="*/ 0 h 6857998"/>
              <a:gd name="connsiteX1" fmla="*/ 10583550 w 10583550"/>
              <a:gd name="connsiteY1" fmla="*/ 0 h 6857998"/>
              <a:gd name="connsiteX2" fmla="*/ 10583550 w 10583550"/>
              <a:gd name="connsiteY2" fmla="*/ 2764049 h 6857998"/>
              <a:gd name="connsiteX3" fmla="*/ 8497579 w 10583550"/>
              <a:gd name="connsiteY3" fmla="*/ 6857998 h 6857998"/>
              <a:gd name="connsiteX4" fmla="*/ 0 w 10583550"/>
              <a:gd name="connsiteY4" fmla="*/ 6857998 h 6857998"/>
              <a:gd name="connsiteX5" fmla="*/ 3494325 w 10583550"/>
              <a:gd name="connsiteY5" fmla="*/ 1 h 6857998"/>
              <a:gd name="connsiteX6" fmla="*/ 3700528 w 10583550"/>
              <a:gd name="connsiteY6"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3550" h="6857998">
                <a:moveTo>
                  <a:pt x="3700528" y="0"/>
                </a:moveTo>
                <a:lnTo>
                  <a:pt x="10583550" y="0"/>
                </a:lnTo>
                <a:lnTo>
                  <a:pt x="10583550" y="2764049"/>
                </a:lnTo>
                <a:lnTo>
                  <a:pt x="8497579" y="6857998"/>
                </a:lnTo>
                <a:lnTo>
                  <a:pt x="0" y="6857998"/>
                </a:lnTo>
                <a:lnTo>
                  <a:pt x="3494325" y="1"/>
                </a:lnTo>
                <a:lnTo>
                  <a:pt x="3700528" y="1"/>
                </a:lnTo>
                <a:close/>
              </a:path>
            </a:pathLst>
          </a:custGeom>
          <a:solidFill>
            <a:srgbClr val="003241"/>
          </a:solidFill>
        </p:spPr>
        <p:txBody>
          <a:bodyPr wrap="square" tIns="1280160" bIns="0" anchor="ctr" anchorCtr="0">
            <a:noAutofit/>
          </a:bodyPr>
          <a:lstStyle>
            <a:lvl1pPr marL="0" indent="0" algn="ctr">
              <a:lnSpc>
                <a:spcPct val="100000"/>
              </a:lnSpc>
              <a:spcBef>
                <a:spcPts val="0"/>
              </a:spcBef>
              <a:buNone/>
              <a:defRPr sz="2000">
                <a:solidFill>
                  <a:schemeClr val="accent5">
                    <a:lumMod val="60000"/>
                    <a:lumOff val="40000"/>
                  </a:schemeClr>
                </a:solidFill>
              </a:defRPr>
            </a:lvl1pPr>
          </a:lstStyle>
          <a:p>
            <a:r>
              <a:t>Click icon to insert a dark picture; </a:t>
            </a:r>
            <a:br>
              <a:rPr/>
            </a:br>
            <a:r>
              <a:t>send to back if necessary. </a:t>
            </a:r>
          </a:p>
        </p:txBody>
      </p:sp>
      <p:sp>
        <p:nvSpPr>
          <p:cNvPr id="7" name="Freeform: Shape 6">
            <a:extLst>
              <a:ext uri="{FF2B5EF4-FFF2-40B4-BE49-F238E27FC236}">
                <a16:creationId xmlns:a16="http://schemas.microsoft.com/office/drawing/2014/main" id="{F40E8370-BEA1-42E8-83C6-3191B83DBA01}"/>
              </a:ext>
            </a:extLst>
          </p:cNvPr>
          <p:cNvSpPr/>
          <p:nvPr/>
        </p:nvSpPr>
        <p:spPr>
          <a:xfrm>
            <a:off x="10106026" y="2764047"/>
            <a:ext cx="2085973" cy="4093953"/>
          </a:xfrm>
          <a:custGeom>
            <a:avLst/>
            <a:gdLst>
              <a:gd name="connsiteX0" fmla="*/ 1710308 w 1710308"/>
              <a:gd name="connsiteY0" fmla="*/ 0 h 3356669"/>
              <a:gd name="connsiteX1" fmla="*/ 1710308 w 1710308"/>
              <a:gd name="connsiteY1" fmla="*/ 3356669 h 3356669"/>
              <a:gd name="connsiteX2" fmla="*/ 0 w 1710308"/>
              <a:gd name="connsiteY2" fmla="*/ 3356669 h 3356669"/>
            </a:gdLst>
            <a:ahLst/>
            <a:cxnLst>
              <a:cxn ang="0">
                <a:pos x="connsiteX0" y="connsiteY0"/>
              </a:cxn>
              <a:cxn ang="0">
                <a:pos x="connsiteX1" y="connsiteY1"/>
              </a:cxn>
              <a:cxn ang="0">
                <a:pos x="connsiteX2" y="connsiteY2"/>
              </a:cxn>
            </a:cxnLst>
            <a:rect l="l" t="t" r="r" b="b"/>
            <a:pathLst>
              <a:path w="1710308" h="3356669">
                <a:moveTo>
                  <a:pt x="1710308" y="0"/>
                </a:moveTo>
                <a:lnTo>
                  <a:pt x="1710308" y="3356669"/>
                </a:lnTo>
                <a:lnTo>
                  <a:pt x="0" y="3356669"/>
                </a:lnTo>
                <a:close/>
              </a:path>
            </a:pathLst>
          </a:custGeom>
          <a:solidFill>
            <a:srgbClr val="00A8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3" name="overlay Media Placeholder 2">
            <a:extLst>
              <a:ext uri="{FF2B5EF4-FFF2-40B4-BE49-F238E27FC236}">
                <a16:creationId xmlns:a16="http://schemas.microsoft.com/office/drawing/2014/main" id="{2F4A1CAC-F2A9-45E5-9CB0-3D7831711627}"/>
              </a:ext>
            </a:extLst>
          </p:cNvPr>
          <p:cNvSpPr>
            <a:spLocks noGrp="1"/>
          </p:cNvSpPr>
          <p:nvPr>
            <p:ph type="media" sz="quarter" idx="11" hasCustomPrompt="1"/>
          </p:nvPr>
        </p:nvSpPr>
        <p:spPr>
          <a:xfrm>
            <a:off x="1608447" y="1"/>
            <a:ext cx="4487549" cy="6858002"/>
          </a:xfrm>
          <a:blipFill>
            <a:blip r:embed="rId2"/>
            <a:stretch>
              <a:fillRect/>
            </a:stretch>
          </a:blipFill>
        </p:spPr>
        <p:txBody>
          <a:bodyPr lIns="137160" tIns="2468880" rIns="0"/>
          <a:lstStyle>
            <a:lvl1pPr marL="0" indent="0">
              <a:spcBef>
                <a:spcPts val="800"/>
              </a:spcBef>
              <a:buNone/>
              <a:defRPr sz="1400">
                <a:solidFill>
                  <a:schemeClr val="accent5"/>
                </a:solidFill>
              </a:defRPr>
            </a:lvl1pPr>
          </a:lstStyle>
          <a:p>
            <a:r>
              <a:t>This gradient should be </a:t>
            </a:r>
            <a:br>
              <a:rPr/>
            </a:br>
            <a:r>
              <a:t>on top of the picture. </a:t>
            </a:r>
            <a:br>
              <a:rPr/>
            </a:br>
            <a:r>
              <a:t>This text and the </a:t>
            </a:r>
            <a:br>
              <a:rPr/>
            </a:br>
            <a:r>
              <a:t>media icon will </a:t>
            </a:r>
            <a:br>
              <a:rPr/>
            </a:br>
            <a:r>
              <a:t>not appear. </a:t>
            </a:r>
          </a:p>
        </p:txBody>
      </p:sp>
      <p:sp>
        <p:nvSpPr>
          <p:cNvPr id="5" name="Title 4">
            <a:extLst>
              <a:ext uri="{FF2B5EF4-FFF2-40B4-BE49-F238E27FC236}">
                <a16:creationId xmlns:a16="http://schemas.microsoft.com/office/drawing/2014/main" id="{0645EA02-3B80-4DB6-A93B-4A21095A1F40}"/>
              </a:ext>
            </a:extLst>
          </p:cNvPr>
          <p:cNvSpPr>
            <a:spLocks noGrp="1"/>
          </p:cNvSpPr>
          <p:nvPr>
            <p:ph type="title" hasCustomPrompt="1"/>
          </p:nvPr>
        </p:nvSpPr>
        <p:spPr bwMode="white">
          <a:xfrm>
            <a:off x="5962964" y="1066801"/>
            <a:ext cx="5303530" cy="1295400"/>
          </a:xfrm>
        </p:spPr>
        <p:txBody>
          <a:bodyPr anchor="t"/>
          <a:lstStyle>
            <a:lvl1pPr algn="r">
              <a:lnSpc>
                <a:spcPct val="100000"/>
              </a:lnSpc>
              <a:defRPr sz="4000">
                <a:solidFill>
                  <a:schemeClr val="tx1"/>
                </a:solidFill>
              </a:defRPr>
            </a:lvl1pPr>
          </a:lstStyle>
          <a:p>
            <a:r>
              <a:t>Click to add text</a:t>
            </a:r>
          </a:p>
        </p:txBody>
      </p:sp>
      <p:sp>
        <p:nvSpPr>
          <p:cNvPr id="14" name="Text Placeholder 13">
            <a:extLst>
              <a:ext uri="{FF2B5EF4-FFF2-40B4-BE49-F238E27FC236}">
                <a16:creationId xmlns:a16="http://schemas.microsoft.com/office/drawing/2014/main" id="{15A4ED72-B6B5-4B2A-8B70-4C2CA16194EF}"/>
              </a:ext>
            </a:extLst>
          </p:cNvPr>
          <p:cNvSpPr>
            <a:spLocks noGrp="1"/>
          </p:cNvSpPr>
          <p:nvPr>
            <p:ph type="body" sz="quarter" idx="12" hasCustomPrompt="1"/>
          </p:nvPr>
        </p:nvSpPr>
        <p:spPr bwMode="white">
          <a:xfrm>
            <a:off x="3852225" y="5334000"/>
            <a:ext cx="4010026" cy="666750"/>
          </a:xfrm>
        </p:spPr>
        <p:txBody>
          <a:bodyPr/>
          <a:lstStyle>
            <a:lvl1pPr marL="0" indent="0">
              <a:lnSpc>
                <a:spcPct val="100000"/>
              </a:lnSpc>
              <a:spcBef>
                <a:spcPts val="0"/>
              </a:spcBef>
              <a:buNone/>
              <a:defRPr sz="1800">
                <a:solidFill>
                  <a:schemeClr val="tx1"/>
                </a:solidFill>
              </a:defRPr>
            </a:lvl1pPr>
            <a:lvl2pPr marL="0" indent="0">
              <a:lnSpc>
                <a:spcPct val="100000"/>
              </a:lnSpc>
              <a:spcBef>
                <a:spcPts val="0"/>
              </a:spcBef>
              <a:buNone/>
              <a:defRPr sz="1800">
                <a:solidFill>
                  <a:schemeClr val="tx1">
                    <a:lumMod val="50000"/>
                    <a:lumOff val="50000"/>
                  </a:schemeClr>
                </a:solidFill>
              </a:defRPr>
            </a:lvl2pPr>
            <a:lvl3pPr marL="0" indent="0">
              <a:lnSpc>
                <a:spcPct val="100000"/>
              </a:lnSpc>
              <a:spcBef>
                <a:spcPts val="0"/>
              </a:spcBef>
              <a:buNone/>
              <a:defRPr sz="1800">
                <a:solidFill>
                  <a:schemeClr val="tx1">
                    <a:lumMod val="50000"/>
                    <a:lumOff val="50000"/>
                  </a:schemeClr>
                </a:solidFill>
              </a:defRPr>
            </a:lvl3pPr>
            <a:lvl4pPr marL="0" indent="0">
              <a:lnSpc>
                <a:spcPct val="100000"/>
              </a:lnSpc>
              <a:spcBef>
                <a:spcPts val="0"/>
              </a:spcBef>
              <a:buNone/>
              <a:defRPr sz="1800">
                <a:solidFill>
                  <a:schemeClr val="tx1">
                    <a:lumMod val="50000"/>
                    <a:lumOff val="50000"/>
                  </a:schemeClr>
                </a:solidFill>
              </a:defRPr>
            </a:lvl4pPr>
            <a:lvl5pPr marL="0" indent="0">
              <a:lnSpc>
                <a:spcPct val="100000"/>
              </a:lnSpc>
              <a:spcBef>
                <a:spcPts val="0"/>
              </a:spcBef>
              <a:buNone/>
              <a:defRPr sz="1800">
                <a:solidFill>
                  <a:schemeClr val="tx1">
                    <a:lumMod val="50000"/>
                    <a:lumOff val="50000"/>
                  </a:schemeClr>
                </a:solidFill>
              </a:defRPr>
            </a:lvl5pPr>
            <a:lvl6pPr marL="0" indent="0">
              <a:lnSpc>
                <a:spcPct val="100000"/>
              </a:lnSpc>
              <a:spcBef>
                <a:spcPts val="0"/>
              </a:spcBef>
              <a:buNone/>
              <a:defRPr sz="1800">
                <a:solidFill>
                  <a:schemeClr val="tx1">
                    <a:lumMod val="50000"/>
                    <a:lumOff val="50000"/>
                  </a:schemeClr>
                </a:solidFill>
              </a:defRPr>
            </a:lvl6pPr>
            <a:lvl7pPr marL="0" indent="0">
              <a:lnSpc>
                <a:spcPct val="100000"/>
              </a:lnSpc>
              <a:spcBef>
                <a:spcPts val="0"/>
              </a:spcBef>
              <a:buNone/>
              <a:defRPr sz="1800">
                <a:solidFill>
                  <a:schemeClr val="tx1">
                    <a:lumMod val="50000"/>
                    <a:lumOff val="50000"/>
                  </a:schemeClr>
                </a:solidFill>
              </a:defRPr>
            </a:lvl7pPr>
            <a:lvl8pPr marL="0" indent="0">
              <a:lnSpc>
                <a:spcPct val="100000"/>
              </a:lnSpc>
              <a:spcBef>
                <a:spcPts val="0"/>
              </a:spcBef>
              <a:buNone/>
              <a:defRPr sz="1800">
                <a:solidFill>
                  <a:schemeClr val="tx1">
                    <a:lumMod val="50000"/>
                    <a:lumOff val="50000"/>
                  </a:schemeClr>
                </a:solidFill>
              </a:defRPr>
            </a:lvl8pPr>
            <a:lvl9pPr marL="0" indent="0">
              <a:lnSpc>
                <a:spcPct val="100000"/>
              </a:lnSpc>
              <a:spcBef>
                <a:spcPts val="0"/>
              </a:spcBef>
              <a:buNone/>
              <a:defRPr sz="1800">
                <a:solidFill>
                  <a:schemeClr val="tx1">
                    <a:lumMod val="50000"/>
                    <a:lumOff val="50000"/>
                  </a:schemeClr>
                </a:solidFill>
              </a:defRPr>
            </a:lvl9pPr>
          </a:lstStyle>
          <a:p>
            <a:pPr lvl="0"/>
            <a:r>
              <a:t>Presenter name (bold) </a:t>
            </a:r>
            <a:br>
              <a:rPr/>
            </a:br>
            <a:r>
              <a:t>Title, affiliations (not bold)</a:t>
            </a:r>
          </a:p>
        </p:txBody>
      </p:sp>
      <p:pic>
        <p:nvPicPr>
          <p:cNvPr id="12" name="Picture 11">
            <a:extLst>
              <a:ext uri="{FF2B5EF4-FFF2-40B4-BE49-F238E27FC236}">
                <a16:creationId xmlns:a16="http://schemas.microsoft.com/office/drawing/2014/main" id="{D5B53570-A307-1F48-8FA3-23481CCC82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7326" y="992161"/>
            <a:ext cx="2392745" cy="435710"/>
          </a:xfrm>
          <a:prstGeom prst="rect">
            <a:avLst/>
          </a:prstGeom>
        </p:spPr>
      </p:pic>
    </p:spTree>
    <p:extLst>
      <p:ext uri="{BB962C8B-B14F-4D97-AF65-F5344CB8AC3E}">
        <p14:creationId xmlns:p14="http://schemas.microsoft.com/office/powerpoint/2010/main" val="3851009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Light Pictur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7994F39-008B-4B36-AD32-9E4AEF525037}"/>
              </a:ext>
            </a:extLst>
          </p:cNvPr>
          <p:cNvSpPr/>
          <p:nvPr/>
        </p:nvSpPr>
        <p:spPr>
          <a:xfrm>
            <a:off x="2233896" y="0"/>
            <a:ext cx="9958105" cy="6858000"/>
          </a:xfrm>
          <a:custGeom>
            <a:avLst/>
            <a:gdLst>
              <a:gd name="connsiteX0" fmla="*/ 3494326 w 9958105"/>
              <a:gd name="connsiteY0" fmla="*/ 0 h 6858000"/>
              <a:gd name="connsiteX1" fmla="*/ 9958105 w 9958105"/>
              <a:gd name="connsiteY1" fmla="*/ 0 h 6858000"/>
              <a:gd name="connsiteX2" fmla="*/ 9958105 w 9958105"/>
              <a:gd name="connsiteY2" fmla="*/ 6858000 h 6858000"/>
              <a:gd name="connsiteX3" fmla="*/ 0 w 995810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958105" h="6858000">
                <a:moveTo>
                  <a:pt x="3494326" y="0"/>
                </a:moveTo>
                <a:lnTo>
                  <a:pt x="9958105" y="0"/>
                </a:lnTo>
                <a:lnTo>
                  <a:pt x="995810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2000"/>
          </a:p>
        </p:txBody>
      </p:sp>
      <p:sp>
        <p:nvSpPr>
          <p:cNvPr id="10" name="Picture Placeholder 9">
            <a:extLst>
              <a:ext uri="{FF2B5EF4-FFF2-40B4-BE49-F238E27FC236}">
                <a16:creationId xmlns:a16="http://schemas.microsoft.com/office/drawing/2014/main" id="{5DEB3A00-CE02-46D6-A56C-14340CB0754E}"/>
              </a:ext>
            </a:extLst>
          </p:cNvPr>
          <p:cNvSpPr>
            <a:spLocks noGrp="1"/>
          </p:cNvSpPr>
          <p:nvPr>
            <p:ph type="pic" sz="quarter" idx="10" hasCustomPrompt="1"/>
          </p:nvPr>
        </p:nvSpPr>
        <p:spPr>
          <a:xfrm>
            <a:off x="1608449" y="0"/>
            <a:ext cx="10583550" cy="6857998"/>
          </a:xfrm>
          <a:custGeom>
            <a:avLst/>
            <a:gdLst>
              <a:gd name="connsiteX0" fmla="*/ 3700528 w 10583550"/>
              <a:gd name="connsiteY0" fmla="*/ 0 h 6857998"/>
              <a:gd name="connsiteX1" fmla="*/ 10583550 w 10583550"/>
              <a:gd name="connsiteY1" fmla="*/ 0 h 6857998"/>
              <a:gd name="connsiteX2" fmla="*/ 10583550 w 10583550"/>
              <a:gd name="connsiteY2" fmla="*/ 2764049 h 6857998"/>
              <a:gd name="connsiteX3" fmla="*/ 8497579 w 10583550"/>
              <a:gd name="connsiteY3" fmla="*/ 6857998 h 6857998"/>
              <a:gd name="connsiteX4" fmla="*/ 0 w 10583550"/>
              <a:gd name="connsiteY4" fmla="*/ 6857998 h 6857998"/>
              <a:gd name="connsiteX5" fmla="*/ 3494325 w 10583550"/>
              <a:gd name="connsiteY5" fmla="*/ 1 h 6857998"/>
              <a:gd name="connsiteX6" fmla="*/ 3700528 w 10583550"/>
              <a:gd name="connsiteY6"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3550" h="6857998">
                <a:moveTo>
                  <a:pt x="3700528" y="0"/>
                </a:moveTo>
                <a:lnTo>
                  <a:pt x="10583550" y="0"/>
                </a:lnTo>
                <a:lnTo>
                  <a:pt x="10583550" y="2764049"/>
                </a:lnTo>
                <a:lnTo>
                  <a:pt x="8497579" y="6857998"/>
                </a:lnTo>
                <a:lnTo>
                  <a:pt x="0" y="6857998"/>
                </a:lnTo>
                <a:lnTo>
                  <a:pt x="3494325" y="1"/>
                </a:lnTo>
                <a:lnTo>
                  <a:pt x="3700528" y="1"/>
                </a:lnTo>
                <a:close/>
              </a:path>
            </a:pathLst>
          </a:custGeom>
          <a:solidFill>
            <a:srgbClr val="F2F2F2"/>
          </a:solidFill>
        </p:spPr>
        <p:txBody>
          <a:bodyPr wrap="square" tIns="1280160" bIns="0" anchor="ctr" anchorCtr="0">
            <a:noAutofit/>
          </a:bodyPr>
          <a:lstStyle>
            <a:lvl1pPr marL="0" indent="0" algn="ctr">
              <a:lnSpc>
                <a:spcPct val="100000"/>
              </a:lnSpc>
              <a:spcBef>
                <a:spcPts val="0"/>
              </a:spcBef>
              <a:buNone/>
              <a:defRPr sz="2000">
                <a:solidFill>
                  <a:schemeClr val="accent5"/>
                </a:solidFill>
              </a:defRPr>
            </a:lvl1pPr>
          </a:lstStyle>
          <a:p>
            <a:pPr marL="228600" marR="0" lvl="0" indent="-228600" algn="ctr" defTabSz="914400" rtl="0" eaLnBrk="1" fontAlgn="auto" latinLnBrk="0" hangingPunct="1">
              <a:lnSpc>
                <a:spcPct val="90000"/>
              </a:lnSpc>
              <a:spcBef>
                <a:spcPts val="1800"/>
              </a:spcBef>
              <a:spcAft>
                <a:spcPts val="0"/>
              </a:spcAft>
              <a:buClr>
                <a:schemeClr val="tx1">
                  <a:lumMod val="50000"/>
                  <a:lumOff val="50000"/>
                </a:schemeClr>
              </a:buClr>
              <a:buSzTx/>
              <a:buFont typeface="Arial" panose="020B0604020202020204" pitchFamily="34" charset="0"/>
              <a:buNone/>
              <a:tabLst/>
              <a:defRPr/>
            </a:pPr>
            <a:r>
              <a:t>Click icon to insert a light picture; </a:t>
            </a:r>
            <a:br>
              <a:rPr/>
            </a:br>
            <a:r>
              <a:t>send to back if necessary. </a:t>
            </a:r>
          </a:p>
        </p:txBody>
      </p:sp>
      <p:sp>
        <p:nvSpPr>
          <p:cNvPr id="7" name="Freeform: Shape 6">
            <a:extLst>
              <a:ext uri="{FF2B5EF4-FFF2-40B4-BE49-F238E27FC236}">
                <a16:creationId xmlns:a16="http://schemas.microsoft.com/office/drawing/2014/main" id="{F40E8370-BEA1-42E8-83C6-3191B83DBA01}"/>
              </a:ext>
            </a:extLst>
          </p:cNvPr>
          <p:cNvSpPr/>
          <p:nvPr/>
        </p:nvSpPr>
        <p:spPr>
          <a:xfrm>
            <a:off x="10106026" y="2764047"/>
            <a:ext cx="2085973" cy="4093953"/>
          </a:xfrm>
          <a:custGeom>
            <a:avLst/>
            <a:gdLst>
              <a:gd name="connsiteX0" fmla="*/ 1710308 w 1710308"/>
              <a:gd name="connsiteY0" fmla="*/ 0 h 3356669"/>
              <a:gd name="connsiteX1" fmla="*/ 1710308 w 1710308"/>
              <a:gd name="connsiteY1" fmla="*/ 3356669 h 3356669"/>
              <a:gd name="connsiteX2" fmla="*/ 0 w 1710308"/>
              <a:gd name="connsiteY2" fmla="*/ 3356669 h 3356669"/>
            </a:gdLst>
            <a:ahLst/>
            <a:cxnLst>
              <a:cxn ang="0">
                <a:pos x="connsiteX0" y="connsiteY0"/>
              </a:cxn>
              <a:cxn ang="0">
                <a:pos x="connsiteX1" y="connsiteY1"/>
              </a:cxn>
              <a:cxn ang="0">
                <a:pos x="connsiteX2" y="connsiteY2"/>
              </a:cxn>
            </a:cxnLst>
            <a:rect l="l" t="t" r="r" b="b"/>
            <a:pathLst>
              <a:path w="1710308" h="3356669">
                <a:moveTo>
                  <a:pt x="1710308" y="0"/>
                </a:moveTo>
                <a:lnTo>
                  <a:pt x="1710308" y="3356669"/>
                </a:lnTo>
                <a:lnTo>
                  <a:pt x="0" y="3356669"/>
                </a:lnTo>
                <a:close/>
              </a:path>
            </a:pathLst>
          </a:custGeom>
          <a:solidFill>
            <a:srgbClr val="00A8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3" name="Media Placeholder 2">
            <a:extLst>
              <a:ext uri="{FF2B5EF4-FFF2-40B4-BE49-F238E27FC236}">
                <a16:creationId xmlns:a16="http://schemas.microsoft.com/office/drawing/2014/main" id="{2F4A1CAC-F2A9-45E5-9CB0-3D7831711627}"/>
              </a:ext>
            </a:extLst>
          </p:cNvPr>
          <p:cNvSpPr>
            <a:spLocks noGrp="1"/>
          </p:cNvSpPr>
          <p:nvPr>
            <p:ph type="media" sz="quarter" idx="11" hasCustomPrompt="1"/>
          </p:nvPr>
        </p:nvSpPr>
        <p:spPr>
          <a:xfrm>
            <a:off x="1608447" y="1"/>
            <a:ext cx="4487549" cy="6858002"/>
          </a:xfrm>
          <a:blipFill>
            <a:blip r:embed="rId2"/>
            <a:stretch>
              <a:fillRect/>
            </a:stretch>
          </a:blipFill>
        </p:spPr>
        <p:txBody>
          <a:bodyPr lIns="137160" tIns="2468880" rIns="0"/>
          <a:lstStyle>
            <a:lvl1pPr marL="0" indent="0">
              <a:spcBef>
                <a:spcPts val="800"/>
              </a:spcBef>
              <a:buNone/>
              <a:defRPr sz="1400">
                <a:solidFill>
                  <a:schemeClr val="accent5"/>
                </a:solidFill>
              </a:defRPr>
            </a:lvl1pPr>
          </a:lstStyle>
          <a:p>
            <a:r>
              <a:t>This gradient should be </a:t>
            </a:r>
            <a:br>
              <a:rPr/>
            </a:br>
            <a:r>
              <a:t>on top of the picture. </a:t>
            </a:r>
            <a:br>
              <a:rPr/>
            </a:br>
            <a:r>
              <a:t>This text and the </a:t>
            </a:r>
            <a:br>
              <a:rPr/>
            </a:br>
            <a:r>
              <a:t>media icon will </a:t>
            </a:r>
            <a:br>
              <a:rPr/>
            </a:br>
            <a:r>
              <a:t>not appear. </a:t>
            </a:r>
          </a:p>
        </p:txBody>
      </p:sp>
      <p:sp>
        <p:nvSpPr>
          <p:cNvPr id="5" name="Title 4">
            <a:extLst>
              <a:ext uri="{FF2B5EF4-FFF2-40B4-BE49-F238E27FC236}">
                <a16:creationId xmlns:a16="http://schemas.microsoft.com/office/drawing/2014/main" id="{0645EA02-3B80-4DB6-A93B-4A21095A1F40}"/>
              </a:ext>
            </a:extLst>
          </p:cNvPr>
          <p:cNvSpPr>
            <a:spLocks noGrp="1"/>
          </p:cNvSpPr>
          <p:nvPr>
            <p:ph type="title" hasCustomPrompt="1"/>
          </p:nvPr>
        </p:nvSpPr>
        <p:spPr>
          <a:xfrm>
            <a:off x="5962964" y="1066801"/>
            <a:ext cx="5303530" cy="1295400"/>
          </a:xfrm>
        </p:spPr>
        <p:txBody>
          <a:bodyPr anchor="t"/>
          <a:lstStyle>
            <a:lvl1pPr algn="r">
              <a:lnSpc>
                <a:spcPct val="100000"/>
              </a:lnSpc>
              <a:defRPr sz="4000"/>
            </a:lvl1pPr>
          </a:lstStyle>
          <a:p>
            <a:r>
              <a:t>Click to add text</a:t>
            </a:r>
          </a:p>
        </p:txBody>
      </p:sp>
      <p:sp>
        <p:nvSpPr>
          <p:cNvPr id="14" name="Text Placeholder 13">
            <a:extLst>
              <a:ext uri="{FF2B5EF4-FFF2-40B4-BE49-F238E27FC236}">
                <a16:creationId xmlns:a16="http://schemas.microsoft.com/office/drawing/2014/main" id="{15A4ED72-B6B5-4B2A-8B70-4C2CA16194EF}"/>
              </a:ext>
            </a:extLst>
          </p:cNvPr>
          <p:cNvSpPr>
            <a:spLocks noGrp="1"/>
          </p:cNvSpPr>
          <p:nvPr>
            <p:ph type="body" sz="quarter" idx="12" hasCustomPrompt="1"/>
          </p:nvPr>
        </p:nvSpPr>
        <p:spPr>
          <a:xfrm>
            <a:off x="3852225" y="5334000"/>
            <a:ext cx="4010026" cy="666750"/>
          </a:xfrm>
        </p:spPr>
        <p:txBody>
          <a:bodyPr/>
          <a:lstStyle>
            <a:lvl1pPr marL="0" indent="0">
              <a:lnSpc>
                <a:spcPct val="100000"/>
              </a:lnSpc>
              <a:spcBef>
                <a:spcPts val="0"/>
              </a:spcBef>
              <a:buNone/>
              <a:defRPr sz="1800">
                <a:solidFill>
                  <a:schemeClr val="tx1">
                    <a:lumMod val="50000"/>
                    <a:lumOff val="50000"/>
                  </a:schemeClr>
                </a:solidFill>
              </a:defRPr>
            </a:lvl1pPr>
            <a:lvl2pPr marL="0" indent="0">
              <a:lnSpc>
                <a:spcPct val="100000"/>
              </a:lnSpc>
              <a:spcBef>
                <a:spcPts val="0"/>
              </a:spcBef>
              <a:buNone/>
              <a:defRPr sz="1800">
                <a:solidFill>
                  <a:schemeClr val="tx1">
                    <a:lumMod val="50000"/>
                    <a:lumOff val="50000"/>
                  </a:schemeClr>
                </a:solidFill>
              </a:defRPr>
            </a:lvl2pPr>
            <a:lvl3pPr marL="0" indent="0">
              <a:lnSpc>
                <a:spcPct val="100000"/>
              </a:lnSpc>
              <a:spcBef>
                <a:spcPts val="0"/>
              </a:spcBef>
              <a:buNone/>
              <a:defRPr sz="1800">
                <a:solidFill>
                  <a:schemeClr val="tx1">
                    <a:lumMod val="50000"/>
                    <a:lumOff val="50000"/>
                  </a:schemeClr>
                </a:solidFill>
              </a:defRPr>
            </a:lvl3pPr>
            <a:lvl4pPr marL="0" indent="0">
              <a:lnSpc>
                <a:spcPct val="100000"/>
              </a:lnSpc>
              <a:spcBef>
                <a:spcPts val="0"/>
              </a:spcBef>
              <a:buNone/>
              <a:defRPr sz="1800">
                <a:solidFill>
                  <a:schemeClr val="tx1">
                    <a:lumMod val="50000"/>
                    <a:lumOff val="50000"/>
                  </a:schemeClr>
                </a:solidFill>
              </a:defRPr>
            </a:lvl4pPr>
            <a:lvl5pPr marL="0" indent="0">
              <a:lnSpc>
                <a:spcPct val="100000"/>
              </a:lnSpc>
              <a:spcBef>
                <a:spcPts val="0"/>
              </a:spcBef>
              <a:buNone/>
              <a:defRPr sz="1800">
                <a:solidFill>
                  <a:schemeClr val="tx1">
                    <a:lumMod val="50000"/>
                    <a:lumOff val="50000"/>
                  </a:schemeClr>
                </a:solidFill>
              </a:defRPr>
            </a:lvl5pPr>
            <a:lvl6pPr marL="0" indent="0">
              <a:lnSpc>
                <a:spcPct val="100000"/>
              </a:lnSpc>
              <a:spcBef>
                <a:spcPts val="0"/>
              </a:spcBef>
              <a:buNone/>
              <a:defRPr sz="1800">
                <a:solidFill>
                  <a:schemeClr val="tx1">
                    <a:lumMod val="50000"/>
                    <a:lumOff val="50000"/>
                  </a:schemeClr>
                </a:solidFill>
              </a:defRPr>
            </a:lvl6pPr>
            <a:lvl7pPr marL="0" indent="0">
              <a:lnSpc>
                <a:spcPct val="100000"/>
              </a:lnSpc>
              <a:spcBef>
                <a:spcPts val="0"/>
              </a:spcBef>
              <a:buNone/>
              <a:defRPr sz="1800">
                <a:solidFill>
                  <a:schemeClr val="tx1">
                    <a:lumMod val="50000"/>
                    <a:lumOff val="50000"/>
                  </a:schemeClr>
                </a:solidFill>
              </a:defRPr>
            </a:lvl7pPr>
            <a:lvl8pPr marL="0" indent="0">
              <a:lnSpc>
                <a:spcPct val="100000"/>
              </a:lnSpc>
              <a:spcBef>
                <a:spcPts val="0"/>
              </a:spcBef>
              <a:buNone/>
              <a:defRPr sz="1800">
                <a:solidFill>
                  <a:schemeClr val="tx1">
                    <a:lumMod val="50000"/>
                    <a:lumOff val="50000"/>
                  </a:schemeClr>
                </a:solidFill>
              </a:defRPr>
            </a:lvl8pPr>
            <a:lvl9pPr marL="0" indent="0">
              <a:lnSpc>
                <a:spcPct val="100000"/>
              </a:lnSpc>
              <a:spcBef>
                <a:spcPts val="0"/>
              </a:spcBef>
              <a:buNone/>
              <a:defRPr sz="1800">
                <a:solidFill>
                  <a:schemeClr val="tx1">
                    <a:lumMod val="50000"/>
                    <a:lumOff val="50000"/>
                  </a:schemeClr>
                </a:solidFill>
              </a:defRPr>
            </a:lvl9pPr>
          </a:lstStyle>
          <a:p>
            <a:pPr lvl="0"/>
            <a:r>
              <a:t>Presenter name (bold) </a:t>
            </a:r>
            <a:br>
              <a:rPr/>
            </a:br>
            <a:r>
              <a:t>Title, affiliations (not bold)</a:t>
            </a:r>
          </a:p>
        </p:txBody>
      </p:sp>
      <p:pic>
        <p:nvPicPr>
          <p:cNvPr id="12" name="Picture 11">
            <a:extLst>
              <a:ext uri="{FF2B5EF4-FFF2-40B4-BE49-F238E27FC236}">
                <a16:creationId xmlns:a16="http://schemas.microsoft.com/office/drawing/2014/main" id="{EF1A53A6-CAFC-DB49-8199-C8551D3DC0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7326" y="992161"/>
            <a:ext cx="2392745" cy="435710"/>
          </a:xfrm>
          <a:prstGeom prst="rect">
            <a:avLst/>
          </a:prstGeom>
        </p:spPr>
      </p:pic>
    </p:spTree>
    <p:extLst>
      <p:ext uri="{BB962C8B-B14F-4D97-AF65-F5344CB8AC3E}">
        <p14:creationId xmlns:p14="http://schemas.microsoft.com/office/powerpoint/2010/main" val="176131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82C4-253D-4055-8422-4113C4A3640F}"/>
              </a:ext>
            </a:extLst>
          </p:cNvPr>
          <p:cNvSpPr>
            <a:spLocks noGrp="1"/>
          </p:cNvSpPr>
          <p:nvPr>
            <p:ph type="title"/>
          </p:nvPr>
        </p:nvSpPr>
        <p:spPr>
          <a:xfrm>
            <a:off x="6096001" y="2387491"/>
            <a:ext cx="5302228" cy="2230519"/>
          </a:xfrm>
        </p:spPr>
        <p:txBody>
          <a:bodyPr anchor="b"/>
          <a:lstStyle>
            <a:lvl1pPr>
              <a:lnSpc>
                <a:spcPct val="100000"/>
              </a:lnSpc>
              <a:defRPr sz="4000"/>
            </a:lvl1pPr>
          </a:lstStyle>
          <a:p>
            <a:r>
              <a:rPr lang="en-US"/>
              <a:t>Click to edit Master title style</a:t>
            </a:r>
            <a:endParaRPr/>
          </a:p>
        </p:txBody>
      </p:sp>
      <p:sp>
        <p:nvSpPr>
          <p:cNvPr id="6" name="Text Placeholder 13">
            <a:extLst>
              <a:ext uri="{FF2B5EF4-FFF2-40B4-BE49-F238E27FC236}">
                <a16:creationId xmlns:a16="http://schemas.microsoft.com/office/drawing/2014/main" id="{130BC9F5-DB3F-47AC-BAF7-C4AEBC42A139}"/>
              </a:ext>
            </a:extLst>
          </p:cNvPr>
          <p:cNvSpPr>
            <a:spLocks noGrp="1"/>
          </p:cNvSpPr>
          <p:nvPr>
            <p:ph type="body" sz="quarter" idx="13" hasCustomPrompt="1"/>
          </p:nvPr>
        </p:nvSpPr>
        <p:spPr>
          <a:xfrm>
            <a:off x="6096000" y="5013634"/>
            <a:ext cx="5302228" cy="666750"/>
          </a:xfrm>
        </p:spPr>
        <p:txBody>
          <a:bodyPr/>
          <a:lstStyle>
            <a:lvl1pPr marL="0" indent="0">
              <a:lnSpc>
                <a:spcPct val="100000"/>
              </a:lnSpc>
              <a:spcBef>
                <a:spcPts val="0"/>
              </a:spcBef>
              <a:buNone/>
              <a:defRPr sz="1800">
                <a:solidFill>
                  <a:schemeClr val="tx1">
                    <a:lumMod val="50000"/>
                    <a:lumOff val="50000"/>
                  </a:schemeClr>
                </a:solidFill>
              </a:defRPr>
            </a:lvl1pPr>
            <a:lvl2pPr marL="0" indent="0">
              <a:lnSpc>
                <a:spcPct val="100000"/>
              </a:lnSpc>
              <a:spcBef>
                <a:spcPts val="0"/>
              </a:spcBef>
              <a:buNone/>
              <a:defRPr sz="1800">
                <a:solidFill>
                  <a:schemeClr val="tx1">
                    <a:lumMod val="50000"/>
                    <a:lumOff val="50000"/>
                  </a:schemeClr>
                </a:solidFill>
              </a:defRPr>
            </a:lvl2pPr>
            <a:lvl3pPr marL="0" indent="0">
              <a:lnSpc>
                <a:spcPct val="100000"/>
              </a:lnSpc>
              <a:spcBef>
                <a:spcPts val="0"/>
              </a:spcBef>
              <a:buNone/>
              <a:defRPr sz="1800">
                <a:solidFill>
                  <a:schemeClr val="tx1">
                    <a:lumMod val="50000"/>
                    <a:lumOff val="50000"/>
                  </a:schemeClr>
                </a:solidFill>
              </a:defRPr>
            </a:lvl3pPr>
            <a:lvl4pPr marL="0" indent="0">
              <a:lnSpc>
                <a:spcPct val="100000"/>
              </a:lnSpc>
              <a:spcBef>
                <a:spcPts val="0"/>
              </a:spcBef>
              <a:buNone/>
              <a:defRPr sz="1800">
                <a:solidFill>
                  <a:schemeClr val="tx1">
                    <a:lumMod val="50000"/>
                    <a:lumOff val="50000"/>
                  </a:schemeClr>
                </a:solidFill>
              </a:defRPr>
            </a:lvl4pPr>
            <a:lvl5pPr marL="0" indent="0">
              <a:lnSpc>
                <a:spcPct val="100000"/>
              </a:lnSpc>
              <a:spcBef>
                <a:spcPts val="0"/>
              </a:spcBef>
              <a:buNone/>
              <a:defRPr sz="1800">
                <a:solidFill>
                  <a:schemeClr val="tx1">
                    <a:lumMod val="50000"/>
                    <a:lumOff val="50000"/>
                  </a:schemeClr>
                </a:solidFill>
              </a:defRPr>
            </a:lvl5pPr>
            <a:lvl6pPr marL="0" indent="0">
              <a:lnSpc>
                <a:spcPct val="100000"/>
              </a:lnSpc>
              <a:spcBef>
                <a:spcPts val="0"/>
              </a:spcBef>
              <a:buNone/>
              <a:defRPr sz="1800">
                <a:solidFill>
                  <a:schemeClr val="tx1">
                    <a:lumMod val="50000"/>
                    <a:lumOff val="50000"/>
                  </a:schemeClr>
                </a:solidFill>
              </a:defRPr>
            </a:lvl6pPr>
            <a:lvl7pPr marL="0" indent="0">
              <a:lnSpc>
                <a:spcPct val="100000"/>
              </a:lnSpc>
              <a:spcBef>
                <a:spcPts val="0"/>
              </a:spcBef>
              <a:buNone/>
              <a:defRPr sz="1800">
                <a:solidFill>
                  <a:schemeClr val="tx1">
                    <a:lumMod val="50000"/>
                    <a:lumOff val="50000"/>
                  </a:schemeClr>
                </a:solidFill>
              </a:defRPr>
            </a:lvl7pPr>
            <a:lvl8pPr marL="0" indent="0">
              <a:lnSpc>
                <a:spcPct val="100000"/>
              </a:lnSpc>
              <a:spcBef>
                <a:spcPts val="0"/>
              </a:spcBef>
              <a:buNone/>
              <a:defRPr sz="1800">
                <a:solidFill>
                  <a:schemeClr val="tx1">
                    <a:lumMod val="50000"/>
                    <a:lumOff val="50000"/>
                  </a:schemeClr>
                </a:solidFill>
              </a:defRPr>
            </a:lvl8pPr>
            <a:lvl9pPr marL="0" indent="0">
              <a:lnSpc>
                <a:spcPct val="100000"/>
              </a:lnSpc>
              <a:spcBef>
                <a:spcPts val="0"/>
              </a:spcBef>
              <a:buNone/>
              <a:defRPr sz="1800">
                <a:solidFill>
                  <a:schemeClr val="tx1">
                    <a:lumMod val="50000"/>
                    <a:lumOff val="50000"/>
                  </a:schemeClr>
                </a:solidFill>
              </a:defRPr>
            </a:lvl9pPr>
          </a:lstStyle>
          <a:p>
            <a:pPr lvl="0"/>
            <a:r>
              <a:t>Presenter name (bold) </a:t>
            </a:r>
            <a:br>
              <a:rPr/>
            </a:br>
            <a:r>
              <a:t>Title, affiliations (not bold)</a:t>
            </a:r>
          </a:p>
        </p:txBody>
      </p:sp>
      <p:sp>
        <p:nvSpPr>
          <p:cNvPr id="11" name="Picture Placeholder 10">
            <a:extLst>
              <a:ext uri="{FF2B5EF4-FFF2-40B4-BE49-F238E27FC236}">
                <a16:creationId xmlns:a16="http://schemas.microsoft.com/office/drawing/2014/main" id="{272A832C-1627-4A7E-B82C-100A3D5AD481}"/>
              </a:ext>
            </a:extLst>
          </p:cNvPr>
          <p:cNvSpPr>
            <a:spLocks noGrp="1"/>
          </p:cNvSpPr>
          <p:nvPr>
            <p:ph type="pic" sz="quarter" idx="15" hasCustomPrompt="1"/>
          </p:nvPr>
        </p:nvSpPr>
        <p:spPr>
          <a:xfrm>
            <a:off x="0" y="-3"/>
            <a:ext cx="6334127" cy="6858000"/>
          </a:xfrm>
          <a:custGeom>
            <a:avLst/>
            <a:gdLst>
              <a:gd name="connsiteX0" fmla="*/ 0 w 6334127"/>
              <a:gd name="connsiteY0" fmla="*/ 0 h 6858000"/>
              <a:gd name="connsiteX1" fmla="*/ 6334127 w 6334127"/>
              <a:gd name="connsiteY1" fmla="*/ 0 h 6858000"/>
              <a:gd name="connsiteX2" fmla="*/ 6334127 w 6334127"/>
              <a:gd name="connsiteY2" fmla="*/ 3 h 6858000"/>
              <a:gd name="connsiteX3" fmla="*/ 6333194 w 6334127"/>
              <a:gd name="connsiteY3" fmla="*/ 3 h 6858000"/>
              <a:gd name="connsiteX4" fmla="*/ 2838868 w 6334127"/>
              <a:gd name="connsiteY4" fmla="*/ 6858000 h 6858000"/>
              <a:gd name="connsiteX5" fmla="*/ 0 w 633412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4127" h="6858000">
                <a:moveTo>
                  <a:pt x="0" y="0"/>
                </a:moveTo>
                <a:lnTo>
                  <a:pt x="6334127" y="0"/>
                </a:lnTo>
                <a:lnTo>
                  <a:pt x="6334127" y="3"/>
                </a:lnTo>
                <a:lnTo>
                  <a:pt x="6333194" y="3"/>
                </a:lnTo>
                <a:lnTo>
                  <a:pt x="2838868" y="6858000"/>
                </a:lnTo>
                <a:lnTo>
                  <a:pt x="0" y="6858000"/>
                </a:lnTo>
                <a:close/>
              </a:path>
            </a:pathLst>
          </a:custGeom>
          <a:solidFill>
            <a:srgbClr val="F2F2F2"/>
          </a:solidFill>
        </p:spPr>
        <p:txBody>
          <a:bodyPr wrap="square" tIns="0" bIns="1005840" anchor="ctr" anchorCtr="0">
            <a:noAutofit/>
          </a:bodyPr>
          <a:lstStyle>
            <a:lvl1pPr marL="0" indent="0" algn="ctr">
              <a:spcBef>
                <a:spcPts val="0"/>
              </a:spcBef>
              <a:buNone/>
              <a:defRPr sz="2000">
                <a:solidFill>
                  <a:schemeClr val="accent5"/>
                </a:solidFill>
              </a:defRPr>
            </a:lvl1pPr>
          </a:lstStyle>
          <a:p>
            <a:r>
              <a:t>Click icon to insert picture;</a:t>
            </a:r>
            <a:br>
              <a:rPr/>
            </a:br>
            <a:r>
              <a:t>send to back if necessary.</a:t>
            </a:r>
          </a:p>
        </p:txBody>
      </p:sp>
      <p:sp>
        <p:nvSpPr>
          <p:cNvPr id="8" name="Freeform: Shape 7">
            <a:extLst>
              <a:ext uri="{FF2B5EF4-FFF2-40B4-BE49-F238E27FC236}">
                <a16:creationId xmlns:a16="http://schemas.microsoft.com/office/drawing/2014/main" id="{8A0A04D5-3B0D-457B-9D61-B806B573B03A}"/>
              </a:ext>
            </a:extLst>
          </p:cNvPr>
          <p:cNvSpPr/>
          <p:nvPr/>
        </p:nvSpPr>
        <p:spPr>
          <a:xfrm>
            <a:off x="2838868" y="1"/>
            <a:ext cx="4243858" cy="6858001"/>
          </a:xfrm>
          <a:custGeom>
            <a:avLst/>
            <a:gdLst>
              <a:gd name="connsiteX0" fmla="*/ 3494326 w 4243858"/>
              <a:gd name="connsiteY0" fmla="*/ 0 h 6858001"/>
              <a:gd name="connsiteX1" fmla="*/ 4243858 w 4243858"/>
              <a:gd name="connsiteY1" fmla="*/ 0 h 6858001"/>
              <a:gd name="connsiteX2" fmla="*/ 749532 w 4243858"/>
              <a:gd name="connsiteY2" fmla="*/ 6858001 h 6858001"/>
              <a:gd name="connsiteX3" fmla="*/ 0 w 424385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4243858" h="6858001">
                <a:moveTo>
                  <a:pt x="3494326" y="0"/>
                </a:moveTo>
                <a:lnTo>
                  <a:pt x="4243858" y="0"/>
                </a:lnTo>
                <a:lnTo>
                  <a:pt x="749532" y="6858001"/>
                </a:lnTo>
                <a:lnTo>
                  <a:pt x="0" y="6858001"/>
                </a:lnTo>
                <a:close/>
              </a:path>
            </a:pathLst>
          </a:custGeom>
          <a:gradFill>
            <a:gsLst>
              <a:gs pos="0">
                <a:srgbClr val="E6E6E6"/>
              </a:gs>
              <a:gs pos="100000">
                <a:srgbClr val="E6E6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Media Placeholder 9">
            <a:extLst>
              <a:ext uri="{FF2B5EF4-FFF2-40B4-BE49-F238E27FC236}">
                <a16:creationId xmlns:a16="http://schemas.microsoft.com/office/drawing/2014/main" id="{15C7239E-8E96-420D-8EA5-3F411591FE9A}"/>
              </a:ext>
            </a:extLst>
          </p:cNvPr>
          <p:cNvSpPr>
            <a:spLocks noGrp="1"/>
          </p:cNvSpPr>
          <p:nvPr>
            <p:ph type="media" sz="quarter" idx="14" hasCustomPrompt="1"/>
          </p:nvPr>
        </p:nvSpPr>
        <p:spPr>
          <a:xfrm>
            <a:off x="0" y="0"/>
            <a:ext cx="2352675" cy="4617387"/>
          </a:xfrm>
          <a:blipFill>
            <a:blip r:embed="rId2"/>
            <a:stretch>
              <a:fillRect/>
            </a:stretch>
          </a:blipFill>
        </p:spPr>
        <p:txBody>
          <a:bodyPr lIns="91440" tIns="182880" rIns="91440"/>
          <a:lstStyle>
            <a:lvl1pPr marL="0" indent="0">
              <a:spcBef>
                <a:spcPts val="300"/>
              </a:spcBef>
              <a:buNone/>
              <a:defRPr sz="1400">
                <a:solidFill>
                  <a:schemeClr val="bg1"/>
                </a:solidFill>
              </a:defRPr>
            </a:lvl1pPr>
          </a:lstStyle>
          <a:p>
            <a:r>
              <a:t>This gradient should be </a:t>
            </a:r>
            <a:br>
              <a:rPr/>
            </a:br>
            <a:r>
              <a:t>on top of the picture. </a:t>
            </a:r>
            <a:br>
              <a:rPr/>
            </a:br>
            <a:r>
              <a:t>This text and the </a:t>
            </a:r>
            <a:br>
              <a:rPr/>
            </a:br>
            <a:r>
              <a:t>media icon will</a:t>
            </a:r>
            <a:br>
              <a:rPr/>
            </a:br>
            <a:r>
              <a:t>not appear. </a:t>
            </a:r>
          </a:p>
        </p:txBody>
      </p:sp>
      <p:pic>
        <p:nvPicPr>
          <p:cNvPr id="13" name="Picture 12">
            <a:extLst>
              <a:ext uri="{FF2B5EF4-FFF2-40B4-BE49-F238E27FC236}">
                <a16:creationId xmlns:a16="http://schemas.microsoft.com/office/drawing/2014/main" id="{63AD220C-BC2A-7A40-B1FA-695DA7F26F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05483" y="992167"/>
            <a:ext cx="2392745" cy="435710"/>
          </a:xfrm>
          <a:prstGeom prst="rect">
            <a:avLst/>
          </a:prstGeom>
        </p:spPr>
      </p:pic>
    </p:spTree>
    <p:extLst>
      <p:ext uri="{BB962C8B-B14F-4D97-AF65-F5344CB8AC3E}">
        <p14:creationId xmlns:p14="http://schemas.microsoft.com/office/powerpoint/2010/main" val="282277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7" name="superhead">
            <a:extLst>
              <a:ext uri="{FF2B5EF4-FFF2-40B4-BE49-F238E27FC236}">
                <a16:creationId xmlns:a16="http://schemas.microsoft.com/office/drawing/2014/main" id="{18FFE6D7-B1D8-44E2-92D9-C29BF95EE8F2}"/>
              </a:ext>
            </a:extLst>
          </p:cNvPr>
          <p:cNvSpPr>
            <a:spLocks noGrp="1"/>
          </p:cNvSpPr>
          <p:nvPr>
            <p:ph type="body" sz="quarter" idx="14"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90DD623D-0826-4623-820B-3FD95A578E76}"/>
              </a:ext>
            </a:extLst>
          </p:cNvPr>
          <p:cNvSpPr>
            <a:spLocks noGrp="1"/>
          </p:cNvSpPr>
          <p:nvPr>
            <p:ph type="body" sz="quarter" idx="13" hasCustomPrompt="1"/>
          </p:nvPr>
        </p:nvSpPr>
        <p:spPr>
          <a:xfrm>
            <a:off x="457200" y="1353039"/>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 </a:t>
            </a:r>
          </a:p>
        </p:txBody>
      </p:sp>
      <p:sp>
        <p:nvSpPr>
          <p:cNvPr id="9" name="Content Placeholder 8">
            <a:extLst>
              <a:ext uri="{FF2B5EF4-FFF2-40B4-BE49-F238E27FC236}">
                <a16:creationId xmlns:a16="http://schemas.microsoft.com/office/drawing/2014/main" id="{AF4A3D14-14F3-4722-8E25-384E6813D9EE}"/>
              </a:ext>
            </a:extLst>
          </p:cNvPr>
          <p:cNvSpPr>
            <a:spLocks noGrp="1"/>
          </p:cNvSpPr>
          <p:nvPr>
            <p:ph sz="quarter" idx="15" hasCustomPrompt="1"/>
          </p:nvPr>
        </p:nvSpPr>
        <p:spPr>
          <a:xfrm>
            <a:off x="457200" y="2019300"/>
            <a:ext cx="11010900" cy="4152900"/>
          </a:xfrm>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432DC6F4-AC55-4F39-AFDF-D3412036DDEC}"/>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3BB1696D-18A5-466C-9E77-30338ECE14AF}"/>
              </a:ext>
            </a:extLst>
          </p:cNvPr>
          <p:cNvSpPr>
            <a:spLocks noGrp="1"/>
          </p:cNvSpPr>
          <p:nvPr>
            <p:ph type="ftr" sz="quarter" idx="11"/>
          </p:nvPr>
        </p:nvSpPr>
        <p:spPr/>
        <p:txBody>
          <a:bodyPr/>
          <a:lstStyle/>
          <a:p>
            <a:r>
              <a:rPr>
                <a:solidFill>
                  <a:schemeClr val="bg1">
                    <a:lumMod val="50000"/>
                  </a:schemeClr>
                </a:solidFill>
              </a:rPr>
              <a:t>Confidential. For Ascensus internal purposes only. Not intended for use with or distribution to clients or the public.</a:t>
            </a:r>
          </a:p>
        </p:txBody>
      </p:sp>
      <p:sp>
        <p:nvSpPr>
          <p:cNvPr id="5" name="Slide Number Placeholder 4">
            <a:extLst>
              <a:ext uri="{FF2B5EF4-FFF2-40B4-BE49-F238E27FC236}">
                <a16:creationId xmlns:a16="http://schemas.microsoft.com/office/drawing/2014/main" id="{3714773B-62E6-48AA-A4A9-1123666A99CA}"/>
              </a:ext>
            </a:extLst>
          </p:cNvPr>
          <p:cNvSpPr>
            <a:spLocks noGrp="1"/>
          </p:cNvSpPr>
          <p:nvPr>
            <p:ph type="sldNum" sz="quarter" idx="12"/>
          </p:nvPr>
        </p:nvSpPr>
        <p:spPr/>
        <p:txBody>
          <a:bodyPr/>
          <a:lstStyle/>
          <a:p>
            <a:fld id="{8A05B047-7786-42C0-A2BF-6DB1A4525D42}" type="slidenum">
              <a:rPr/>
              <a:pPr/>
              <a:t>‹#›</a:t>
            </a:fld>
            <a:endParaRPr/>
          </a:p>
        </p:txBody>
      </p:sp>
      <p:sp>
        <p:nvSpPr>
          <p:cNvPr id="8" name="Title 7">
            <a:extLst>
              <a:ext uri="{FF2B5EF4-FFF2-40B4-BE49-F238E27FC236}">
                <a16:creationId xmlns:a16="http://schemas.microsoft.com/office/drawing/2014/main" id="{FE00D853-928E-41B6-97F2-35B511BF2195}"/>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38475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ransition Layouts (organizing slate)">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D56685-66FE-34BE-60D5-50F9643A44B5}"/>
              </a:ext>
            </a:extLst>
          </p:cNvPr>
          <p:cNvSpPr>
            <a:spLocks noGrp="1"/>
          </p:cNvSpPr>
          <p:nvPr>
            <p:ph type="body" sz="quarter" idx="10" hasCustomPrompt="1"/>
          </p:nvPr>
        </p:nvSpPr>
        <p:spPr>
          <a:xfrm>
            <a:off x="1173163" y="989013"/>
            <a:ext cx="9772650" cy="5254625"/>
          </a:xfrm>
        </p:spPr>
        <p:txBody>
          <a:bodyPr/>
          <a:lstStyle>
            <a:lvl1pPr marL="0" indent="0" algn="ctr">
              <a:buNone/>
              <a:defRPr sz="11500"/>
            </a:lvl1pPr>
          </a:lstStyle>
          <a:p>
            <a:pPr lvl="0"/>
            <a:r>
              <a:rPr lang="en-US" dirty="0"/>
              <a:t>Transition or Statement Layouts</a:t>
            </a:r>
          </a:p>
        </p:txBody>
      </p:sp>
    </p:spTree>
    <p:extLst>
      <p:ext uri="{BB962C8B-B14F-4D97-AF65-F5344CB8AC3E}">
        <p14:creationId xmlns:p14="http://schemas.microsoft.com/office/powerpoint/2010/main" val="519774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ransition or Statem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373E-79AD-4ABE-9992-FCB84BED234D}"/>
              </a:ext>
            </a:extLst>
          </p:cNvPr>
          <p:cNvSpPr>
            <a:spLocks noGrp="1"/>
          </p:cNvSpPr>
          <p:nvPr>
            <p:ph type="title" hasCustomPrompt="1"/>
          </p:nvPr>
        </p:nvSpPr>
        <p:spPr>
          <a:xfrm>
            <a:off x="3371851" y="2363854"/>
            <a:ext cx="6067424" cy="1251062"/>
          </a:xfrm>
        </p:spPr>
        <p:txBody>
          <a:bodyPr anchor="b"/>
          <a:lstStyle>
            <a:lvl1pPr algn="r">
              <a:defRPr>
                <a:solidFill>
                  <a:schemeClr val="tx1"/>
                </a:solidFill>
              </a:defRPr>
            </a:lvl1pPr>
          </a:lstStyle>
          <a:p>
            <a:r>
              <a:t>New topic, transition, or statement text</a:t>
            </a:r>
          </a:p>
        </p:txBody>
      </p:sp>
      <p:sp>
        <p:nvSpPr>
          <p:cNvPr id="7" name="Freeform: Shape 6">
            <a:extLst>
              <a:ext uri="{FF2B5EF4-FFF2-40B4-BE49-F238E27FC236}">
                <a16:creationId xmlns:a16="http://schemas.microsoft.com/office/drawing/2014/main" id="{9FF046CC-8079-4FBD-AD1C-61C173C675C9}"/>
              </a:ext>
            </a:extLst>
          </p:cNvPr>
          <p:cNvSpPr/>
          <p:nvPr/>
        </p:nvSpPr>
        <p:spPr>
          <a:xfrm>
            <a:off x="7356786" y="0"/>
            <a:ext cx="4835214" cy="6259497"/>
          </a:xfrm>
          <a:custGeom>
            <a:avLst/>
            <a:gdLst>
              <a:gd name="connsiteX0" fmla="*/ 4835214 w 4835214"/>
              <a:gd name="connsiteY0" fmla="*/ 3474936 h 6259497"/>
              <a:gd name="connsiteX1" fmla="*/ 4835214 w 4835214"/>
              <a:gd name="connsiteY1" fmla="*/ 3567582 h 6259497"/>
              <a:gd name="connsiteX2" fmla="*/ 3463614 w 4835214"/>
              <a:gd name="connsiteY2" fmla="*/ 6259497 h 6259497"/>
              <a:gd name="connsiteX3" fmla="*/ 3463614 w 4835214"/>
              <a:gd name="connsiteY3" fmla="*/ 6166852 h 6259497"/>
              <a:gd name="connsiteX4" fmla="*/ 4835214 w 4835214"/>
              <a:gd name="connsiteY4" fmla="*/ 2830865 h 6259497"/>
              <a:gd name="connsiteX5" fmla="*/ 4835214 w 4835214"/>
              <a:gd name="connsiteY5" fmla="*/ 2923510 h 6259497"/>
              <a:gd name="connsiteX6" fmla="*/ 3463614 w 4835214"/>
              <a:gd name="connsiteY6" fmla="*/ 5615427 h 6259497"/>
              <a:gd name="connsiteX7" fmla="*/ 3463614 w 4835214"/>
              <a:gd name="connsiteY7" fmla="*/ 5522781 h 6259497"/>
              <a:gd name="connsiteX8" fmla="*/ 4835214 w 4835214"/>
              <a:gd name="connsiteY8" fmla="*/ 2186811 h 6259497"/>
              <a:gd name="connsiteX9" fmla="*/ 4835214 w 4835214"/>
              <a:gd name="connsiteY9" fmla="*/ 2279457 h 6259497"/>
              <a:gd name="connsiteX10" fmla="*/ 3463614 w 4835214"/>
              <a:gd name="connsiteY10" fmla="*/ 4971373 h 6259497"/>
              <a:gd name="connsiteX11" fmla="*/ 3463614 w 4835214"/>
              <a:gd name="connsiteY11" fmla="*/ 4878727 h 6259497"/>
              <a:gd name="connsiteX12" fmla="*/ 4835214 w 4835214"/>
              <a:gd name="connsiteY12" fmla="*/ 1542757 h 6259497"/>
              <a:gd name="connsiteX13" fmla="*/ 4835214 w 4835214"/>
              <a:gd name="connsiteY13" fmla="*/ 1635403 h 6259497"/>
              <a:gd name="connsiteX14" fmla="*/ 3463614 w 4835214"/>
              <a:gd name="connsiteY14" fmla="*/ 4327319 h 6259497"/>
              <a:gd name="connsiteX15" fmla="*/ 3463614 w 4835214"/>
              <a:gd name="connsiteY15" fmla="*/ 4234674 h 6259497"/>
              <a:gd name="connsiteX16" fmla="*/ 4835214 w 4835214"/>
              <a:gd name="connsiteY16" fmla="*/ 898704 h 6259497"/>
              <a:gd name="connsiteX17" fmla="*/ 4835214 w 4835214"/>
              <a:gd name="connsiteY17" fmla="*/ 991350 h 6259497"/>
              <a:gd name="connsiteX18" fmla="*/ 3463614 w 4835214"/>
              <a:gd name="connsiteY18" fmla="*/ 3683266 h 6259497"/>
              <a:gd name="connsiteX19" fmla="*/ 3463614 w 4835214"/>
              <a:gd name="connsiteY19" fmla="*/ 3590620 h 6259497"/>
              <a:gd name="connsiteX20" fmla="*/ 4835214 w 4835214"/>
              <a:gd name="connsiteY20" fmla="*/ 254652 h 6259497"/>
              <a:gd name="connsiteX21" fmla="*/ 4835214 w 4835214"/>
              <a:gd name="connsiteY21" fmla="*/ 347297 h 6259497"/>
              <a:gd name="connsiteX22" fmla="*/ 3463614 w 4835214"/>
              <a:gd name="connsiteY22" fmla="*/ 3039213 h 6259497"/>
              <a:gd name="connsiteX23" fmla="*/ 3463614 w 4835214"/>
              <a:gd name="connsiteY23" fmla="*/ 2946568 h 6259497"/>
              <a:gd name="connsiteX24" fmla="*/ 4636804 w 4835214"/>
              <a:gd name="connsiteY24" fmla="*/ 0 h 6259497"/>
              <a:gd name="connsiteX25" fmla="*/ 4684009 w 4835214"/>
              <a:gd name="connsiteY25" fmla="*/ 0 h 6259497"/>
              <a:gd name="connsiteX26" fmla="*/ 3463614 w 4835214"/>
              <a:gd name="connsiteY26" fmla="*/ 2395160 h 6259497"/>
              <a:gd name="connsiteX27" fmla="*/ 3463614 w 4835214"/>
              <a:gd name="connsiteY27" fmla="*/ 2302515 h 6259497"/>
              <a:gd name="connsiteX28" fmla="*/ 4308642 w 4835214"/>
              <a:gd name="connsiteY28" fmla="*/ 0 h 6259497"/>
              <a:gd name="connsiteX29" fmla="*/ 4355847 w 4835214"/>
              <a:gd name="connsiteY29" fmla="*/ 0 h 6259497"/>
              <a:gd name="connsiteX30" fmla="*/ 3463614 w 4835214"/>
              <a:gd name="connsiteY30" fmla="*/ 1751106 h 6259497"/>
              <a:gd name="connsiteX31" fmla="*/ 3463614 w 4835214"/>
              <a:gd name="connsiteY31" fmla="*/ 1658461 h 6259497"/>
              <a:gd name="connsiteX32" fmla="*/ 3980480 w 4835214"/>
              <a:gd name="connsiteY32" fmla="*/ 0 h 6259497"/>
              <a:gd name="connsiteX33" fmla="*/ 4027685 w 4835214"/>
              <a:gd name="connsiteY33" fmla="*/ 0 h 6259497"/>
              <a:gd name="connsiteX34" fmla="*/ 3328820 w 4835214"/>
              <a:gd name="connsiteY34" fmla="*/ 1371600 h 6259497"/>
              <a:gd name="connsiteX35" fmla="*/ 3281615 w 4835214"/>
              <a:gd name="connsiteY35" fmla="*/ 1371600 h 6259497"/>
              <a:gd name="connsiteX36" fmla="*/ 3652319 w 4835214"/>
              <a:gd name="connsiteY36" fmla="*/ 0 h 6259497"/>
              <a:gd name="connsiteX37" fmla="*/ 3699524 w 4835214"/>
              <a:gd name="connsiteY37" fmla="*/ 0 h 6259497"/>
              <a:gd name="connsiteX38" fmla="*/ 3000659 w 4835214"/>
              <a:gd name="connsiteY38" fmla="*/ 1371600 h 6259497"/>
              <a:gd name="connsiteX39" fmla="*/ 2953454 w 4835214"/>
              <a:gd name="connsiteY39" fmla="*/ 1371600 h 6259497"/>
              <a:gd name="connsiteX40" fmla="*/ 3324157 w 4835214"/>
              <a:gd name="connsiteY40" fmla="*/ 0 h 6259497"/>
              <a:gd name="connsiteX41" fmla="*/ 3371363 w 4835214"/>
              <a:gd name="connsiteY41" fmla="*/ 0 h 6259497"/>
              <a:gd name="connsiteX42" fmla="*/ 2672498 w 4835214"/>
              <a:gd name="connsiteY42" fmla="*/ 1371600 h 6259497"/>
              <a:gd name="connsiteX43" fmla="*/ 2625292 w 4835214"/>
              <a:gd name="connsiteY43" fmla="*/ 1371600 h 6259497"/>
              <a:gd name="connsiteX44" fmla="*/ 2995995 w 4835214"/>
              <a:gd name="connsiteY44" fmla="*/ 0 h 6259497"/>
              <a:gd name="connsiteX45" fmla="*/ 3043201 w 4835214"/>
              <a:gd name="connsiteY45" fmla="*/ 0 h 6259497"/>
              <a:gd name="connsiteX46" fmla="*/ 2344336 w 4835214"/>
              <a:gd name="connsiteY46" fmla="*/ 1371600 h 6259497"/>
              <a:gd name="connsiteX47" fmla="*/ 2297130 w 4835214"/>
              <a:gd name="connsiteY47" fmla="*/ 1371600 h 6259497"/>
              <a:gd name="connsiteX48" fmla="*/ 2667833 w 4835214"/>
              <a:gd name="connsiteY48" fmla="*/ 0 h 6259497"/>
              <a:gd name="connsiteX49" fmla="*/ 2715039 w 4835214"/>
              <a:gd name="connsiteY49" fmla="*/ 0 h 6259497"/>
              <a:gd name="connsiteX50" fmla="*/ 2016174 w 4835214"/>
              <a:gd name="connsiteY50" fmla="*/ 1371600 h 6259497"/>
              <a:gd name="connsiteX51" fmla="*/ 1968968 w 4835214"/>
              <a:gd name="connsiteY51" fmla="*/ 1371600 h 6259497"/>
              <a:gd name="connsiteX52" fmla="*/ 2339672 w 4835214"/>
              <a:gd name="connsiteY52" fmla="*/ 0 h 6259497"/>
              <a:gd name="connsiteX53" fmla="*/ 2386877 w 4835214"/>
              <a:gd name="connsiteY53" fmla="*/ 0 h 6259497"/>
              <a:gd name="connsiteX54" fmla="*/ 1688012 w 4835214"/>
              <a:gd name="connsiteY54" fmla="*/ 1371600 h 6259497"/>
              <a:gd name="connsiteX55" fmla="*/ 1640807 w 4835214"/>
              <a:gd name="connsiteY55" fmla="*/ 1371600 h 6259497"/>
              <a:gd name="connsiteX56" fmla="*/ 2011512 w 4835214"/>
              <a:gd name="connsiteY56" fmla="*/ 0 h 6259497"/>
              <a:gd name="connsiteX57" fmla="*/ 2058716 w 4835214"/>
              <a:gd name="connsiteY57" fmla="*/ 0 h 6259497"/>
              <a:gd name="connsiteX58" fmla="*/ 1359851 w 4835214"/>
              <a:gd name="connsiteY58" fmla="*/ 1371600 h 6259497"/>
              <a:gd name="connsiteX59" fmla="*/ 1312647 w 4835214"/>
              <a:gd name="connsiteY59" fmla="*/ 1371600 h 6259497"/>
              <a:gd name="connsiteX60" fmla="*/ 1683349 w 4835214"/>
              <a:gd name="connsiteY60" fmla="*/ 0 h 6259497"/>
              <a:gd name="connsiteX61" fmla="*/ 1730554 w 4835214"/>
              <a:gd name="connsiteY61" fmla="*/ 0 h 6259497"/>
              <a:gd name="connsiteX62" fmla="*/ 1031689 w 4835214"/>
              <a:gd name="connsiteY62" fmla="*/ 1371600 h 6259497"/>
              <a:gd name="connsiteX63" fmla="*/ 984484 w 4835214"/>
              <a:gd name="connsiteY63" fmla="*/ 1371600 h 6259497"/>
              <a:gd name="connsiteX64" fmla="*/ 1355187 w 4835214"/>
              <a:gd name="connsiteY64" fmla="*/ 0 h 6259497"/>
              <a:gd name="connsiteX65" fmla="*/ 1402393 w 4835214"/>
              <a:gd name="connsiteY65" fmla="*/ 0 h 6259497"/>
              <a:gd name="connsiteX66" fmla="*/ 703528 w 4835214"/>
              <a:gd name="connsiteY66" fmla="*/ 1371600 h 6259497"/>
              <a:gd name="connsiteX67" fmla="*/ 656322 w 4835214"/>
              <a:gd name="connsiteY67" fmla="*/ 1371600 h 6259497"/>
              <a:gd name="connsiteX68" fmla="*/ 1027026 w 4835214"/>
              <a:gd name="connsiteY68" fmla="*/ 0 h 6259497"/>
              <a:gd name="connsiteX69" fmla="*/ 1074231 w 4835214"/>
              <a:gd name="connsiteY69" fmla="*/ 0 h 6259497"/>
              <a:gd name="connsiteX70" fmla="*/ 375366 w 4835214"/>
              <a:gd name="connsiteY70" fmla="*/ 1371600 h 6259497"/>
              <a:gd name="connsiteX71" fmla="*/ 328161 w 4835214"/>
              <a:gd name="connsiteY71" fmla="*/ 1371600 h 6259497"/>
              <a:gd name="connsiteX72" fmla="*/ 698865 w 4835214"/>
              <a:gd name="connsiteY72" fmla="*/ 0 h 6259497"/>
              <a:gd name="connsiteX73" fmla="*/ 746070 w 4835214"/>
              <a:gd name="connsiteY73" fmla="*/ 0 h 6259497"/>
              <a:gd name="connsiteX74" fmla="*/ 47205 w 4835214"/>
              <a:gd name="connsiteY74" fmla="*/ 1371600 h 6259497"/>
              <a:gd name="connsiteX75" fmla="*/ 0 w 4835214"/>
              <a:gd name="connsiteY75" fmla="*/ 1371600 h 625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835214" h="6259497">
                <a:moveTo>
                  <a:pt x="4835214" y="3474936"/>
                </a:moveTo>
                <a:lnTo>
                  <a:pt x="4835214" y="3567582"/>
                </a:lnTo>
                <a:lnTo>
                  <a:pt x="3463614" y="6259497"/>
                </a:lnTo>
                <a:lnTo>
                  <a:pt x="3463614" y="6166852"/>
                </a:lnTo>
                <a:close/>
                <a:moveTo>
                  <a:pt x="4835214" y="2830865"/>
                </a:moveTo>
                <a:lnTo>
                  <a:pt x="4835214" y="2923510"/>
                </a:lnTo>
                <a:lnTo>
                  <a:pt x="3463614" y="5615427"/>
                </a:lnTo>
                <a:lnTo>
                  <a:pt x="3463614" y="5522781"/>
                </a:lnTo>
                <a:close/>
                <a:moveTo>
                  <a:pt x="4835214" y="2186811"/>
                </a:moveTo>
                <a:lnTo>
                  <a:pt x="4835214" y="2279457"/>
                </a:lnTo>
                <a:lnTo>
                  <a:pt x="3463614" y="4971373"/>
                </a:lnTo>
                <a:lnTo>
                  <a:pt x="3463614" y="4878727"/>
                </a:lnTo>
                <a:close/>
                <a:moveTo>
                  <a:pt x="4835214" y="1542757"/>
                </a:moveTo>
                <a:lnTo>
                  <a:pt x="4835214" y="1635403"/>
                </a:lnTo>
                <a:lnTo>
                  <a:pt x="3463614" y="4327319"/>
                </a:lnTo>
                <a:lnTo>
                  <a:pt x="3463614" y="4234674"/>
                </a:lnTo>
                <a:close/>
                <a:moveTo>
                  <a:pt x="4835214" y="898704"/>
                </a:moveTo>
                <a:lnTo>
                  <a:pt x="4835214" y="991350"/>
                </a:lnTo>
                <a:lnTo>
                  <a:pt x="3463614" y="3683266"/>
                </a:lnTo>
                <a:lnTo>
                  <a:pt x="3463614" y="3590620"/>
                </a:lnTo>
                <a:close/>
                <a:moveTo>
                  <a:pt x="4835214" y="254652"/>
                </a:moveTo>
                <a:lnTo>
                  <a:pt x="4835214" y="347297"/>
                </a:lnTo>
                <a:lnTo>
                  <a:pt x="3463614" y="3039213"/>
                </a:lnTo>
                <a:lnTo>
                  <a:pt x="3463614" y="2946568"/>
                </a:lnTo>
                <a:close/>
                <a:moveTo>
                  <a:pt x="4636804" y="0"/>
                </a:moveTo>
                <a:lnTo>
                  <a:pt x="4684009" y="0"/>
                </a:lnTo>
                <a:lnTo>
                  <a:pt x="3463614" y="2395160"/>
                </a:lnTo>
                <a:lnTo>
                  <a:pt x="3463614" y="2302515"/>
                </a:lnTo>
                <a:close/>
                <a:moveTo>
                  <a:pt x="4308642" y="0"/>
                </a:moveTo>
                <a:lnTo>
                  <a:pt x="4355847" y="0"/>
                </a:lnTo>
                <a:lnTo>
                  <a:pt x="3463614" y="1751106"/>
                </a:lnTo>
                <a:lnTo>
                  <a:pt x="3463614" y="1658461"/>
                </a:lnTo>
                <a:close/>
                <a:moveTo>
                  <a:pt x="3980480" y="0"/>
                </a:moveTo>
                <a:lnTo>
                  <a:pt x="4027685" y="0"/>
                </a:lnTo>
                <a:lnTo>
                  <a:pt x="3328820" y="1371600"/>
                </a:lnTo>
                <a:lnTo>
                  <a:pt x="3281615" y="1371600"/>
                </a:lnTo>
                <a:close/>
                <a:moveTo>
                  <a:pt x="3652319" y="0"/>
                </a:moveTo>
                <a:lnTo>
                  <a:pt x="3699524" y="0"/>
                </a:lnTo>
                <a:lnTo>
                  <a:pt x="3000659" y="1371600"/>
                </a:lnTo>
                <a:lnTo>
                  <a:pt x="2953454" y="1371600"/>
                </a:lnTo>
                <a:close/>
                <a:moveTo>
                  <a:pt x="3324157" y="0"/>
                </a:moveTo>
                <a:lnTo>
                  <a:pt x="3371363" y="0"/>
                </a:lnTo>
                <a:lnTo>
                  <a:pt x="2672498" y="1371600"/>
                </a:lnTo>
                <a:lnTo>
                  <a:pt x="2625292" y="1371600"/>
                </a:lnTo>
                <a:close/>
                <a:moveTo>
                  <a:pt x="2995995" y="0"/>
                </a:moveTo>
                <a:lnTo>
                  <a:pt x="3043201" y="0"/>
                </a:lnTo>
                <a:lnTo>
                  <a:pt x="2344336" y="1371600"/>
                </a:lnTo>
                <a:lnTo>
                  <a:pt x="2297130" y="1371600"/>
                </a:lnTo>
                <a:close/>
                <a:moveTo>
                  <a:pt x="2667833" y="0"/>
                </a:moveTo>
                <a:lnTo>
                  <a:pt x="2715039" y="0"/>
                </a:lnTo>
                <a:lnTo>
                  <a:pt x="2016174" y="1371600"/>
                </a:lnTo>
                <a:lnTo>
                  <a:pt x="1968968" y="1371600"/>
                </a:lnTo>
                <a:close/>
                <a:moveTo>
                  <a:pt x="2339672" y="0"/>
                </a:moveTo>
                <a:lnTo>
                  <a:pt x="2386877" y="0"/>
                </a:lnTo>
                <a:lnTo>
                  <a:pt x="1688012" y="1371600"/>
                </a:lnTo>
                <a:lnTo>
                  <a:pt x="1640807" y="1371600"/>
                </a:lnTo>
                <a:close/>
                <a:moveTo>
                  <a:pt x="2011512" y="0"/>
                </a:moveTo>
                <a:lnTo>
                  <a:pt x="2058716" y="0"/>
                </a:lnTo>
                <a:lnTo>
                  <a:pt x="1359851" y="1371600"/>
                </a:lnTo>
                <a:lnTo>
                  <a:pt x="1312647" y="1371600"/>
                </a:lnTo>
                <a:close/>
                <a:moveTo>
                  <a:pt x="1683349" y="0"/>
                </a:moveTo>
                <a:lnTo>
                  <a:pt x="1730554" y="0"/>
                </a:lnTo>
                <a:lnTo>
                  <a:pt x="1031689" y="1371600"/>
                </a:lnTo>
                <a:lnTo>
                  <a:pt x="984484" y="1371600"/>
                </a:lnTo>
                <a:close/>
                <a:moveTo>
                  <a:pt x="1355187" y="0"/>
                </a:moveTo>
                <a:lnTo>
                  <a:pt x="1402393" y="0"/>
                </a:lnTo>
                <a:lnTo>
                  <a:pt x="703528" y="1371600"/>
                </a:lnTo>
                <a:lnTo>
                  <a:pt x="656322" y="1371600"/>
                </a:lnTo>
                <a:close/>
                <a:moveTo>
                  <a:pt x="1027026" y="0"/>
                </a:moveTo>
                <a:lnTo>
                  <a:pt x="1074231" y="0"/>
                </a:lnTo>
                <a:lnTo>
                  <a:pt x="375366" y="1371600"/>
                </a:lnTo>
                <a:lnTo>
                  <a:pt x="328161" y="1371600"/>
                </a:lnTo>
                <a:close/>
                <a:moveTo>
                  <a:pt x="698865" y="0"/>
                </a:moveTo>
                <a:lnTo>
                  <a:pt x="746070" y="0"/>
                </a:lnTo>
                <a:lnTo>
                  <a:pt x="47205" y="1371600"/>
                </a:lnTo>
                <a:lnTo>
                  <a:pt x="0" y="1371600"/>
                </a:lnTo>
                <a:close/>
              </a:path>
            </a:pathLst>
          </a:custGeom>
          <a:gradFill flip="none" rotWithShape="1">
            <a:gsLst>
              <a:gs pos="24000">
                <a:srgbClr val="00A88C"/>
              </a:gs>
              <a:gs pos="100000">
                <a:srgbClr val="05A2C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6" name="Text Placeholder 5">
            <a:extLst>
              <a:ext uri="{FF2B5EF4-FFF2-40B4-BE49-F238E27FC236}">
                <a16:creationId xmlns:a16="http://schemas.microsoft.com/office/drawing/2014/main" id="{191A5BD7-ABB8-4401-B0A5-77256FC72028}"/>
              </a:ext>
            </a:extLst>
          </p:cNvPr>
          <p:cNvSpPr>
            <a:spLocks noGrp="1"/>
          </p:cNvSpPr>
          <p:nvPr>
            <p:ph type="body" sz="quarter" idx="10" hasCustomPrompt="1"/>
          </p:nvPr>
        </p:nvSpPr>
        <p:spPr>
          <a:xfrm>
            <a:off x="3371850" y="3879850"/>
            <a:ext cx="6067425" cy="469412"/>
          </a:xfrm>
        </p:spPr>
        <p:txBody>
          <a:bodyPr/>
          <a:lstStyle>
            <a:lvl1pPr marL="0" indent="0" algn="r">
              <a:lnSpc>
                <a:spcPct val="100000"/>
              </a:lnSpc>
              <a:spcBef>
                <a:spcPts val="0"/>
              </a:spcBef>
              <a:buNone/>
              <a:defRPr sz="2000"/>
            </a:lvl1pPr>
            <a:lvl2pPr marL="0" indent="0" algn="r">
              <a:lnSpc>
                <a:spcPct val="100000"/>
              </a:lnSpc>
              <a:spcBef>
                <a:spcPts val="0"/>
              </a:spcBef>
              <a:buNone/>
              <a:defRPr sz="2000"/>
            </a:lvl2pPr>
            <a:lvl3pPr marL="0" indent="0" algn="r">
              <a:lnSpc>
                <a:spcPct val="100000"/>
              </a:lnSpc>
              <a:spcBef>
                <a:spcPts val="0"/>
              </a:spcBef>
              <a:buNone/>
              <a:defRPr sz="2000"/>
            </a:lvl3pPr>
            <a:lvl4pPr marL="0" indent="0" algn="r">
              <a:lnSpc>
                <a:spcPct val="100000"/>
              </a:lnSpc>
              <a:spcBef>
                <a:spcPts val="0"/>
              </a:spcBef>
              <a:buNone/>
              <a:defRPr sz="2000"/>
            </a:lvl4pPr>
            <a:lvl5pPr marL="0" indent="0" algn="r">
              <a:lnSpc>
                <a:spcPct val="100000"/>
              </a:lnSpc>
              <a:spcBef>
                <a:spcPts val="0"/>
              </a:spcBef>
              <a:buNone/>
              <a:defRPr sz="2000"/>
            </a:lvl5pPr>
            <a:lvl6pPr marL="0" indent="0" algn="r">
              <a:lnSpc>
                <a:spcPct val="100000"/>
              </a:lnSpc>
              <a:spcBef>
                <a:spcPts val="0"/>
              </a:spcBef>
              <a:buNone/>
              <a:defRPr sz="2000"/>
            </a:lvl6pPr>
            <a:lvl7pPr marL="0" indent="0" algn="r">
              <a:lnSpc>
                <a:spcPct val="100000"/>
              </a:lnSpc>
              <a:spcBef>
                <a:spcPts val="0"/>
              </a:spcBef>
              <a:buNone/>
              <a:defRPr sz="2000"/>
            </a:lvl7pPr>
            <a:lvl8pPr marL="0" indent="0" algn="r">
              <a:lnSpc>
                <a:spcPct val="100000"/>
              </a:lnSpc>
              <a:spcBef>
                <a:spcPts val="0"/>
              </a:spcBef>
              <a:buNone/>
              <a:defRPr sz="2000"/>
            </a:lvl8pPr>
            <a:lvl9pPr marL="0" indent="0" algn="r">
              <a:lnSpc>
                <a:spcPct val="100000"/>
              </a:lnSpc>
              <a:spcBef>
                <a:spcPts val="0"/>
              </a:spcBef>
              <a:buNone/>
              <a:defRPr sz="2000"/>
            </a:lvl9pPr>
          </a:lstStyle>
          <a:p>
            <a:pPr lvl="0"/>
            <a:r>
              <a:t>Optional text</a:t>
            </a:r>
          </a:p>
        </p:txBody>
      </p:sp>
    </p:spTree>
    <p:extLst>
      <p:ext uri="{BB962C8B-B14F-4D97-AF65-F5344CB8AC3E}">
        <p14:creationId xmlns:p14="http://schemas.microsoft.com/office/powerpoint/2010/main" val="26659948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ransition or Statement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373E-79AD-4ABE-9992-FCB84BED234D}"/>
              </a:ext>
            </a:extLst>
          </p:cNvPr>
          <p:cNvSpPr>
            <a:spLocks noGrp="1"/>
          </p:cNvSpPr>
          <p:nvPr>
            <p:ph type="title" hasCustomPrompt="1"/>
          </p:nvPr>
        </p:nvSpPr>
        <p:spPr>
          <a:xfrm>
            <a:off x="3371851" y="2363854"/>
            <a:ext cx="6067424" cy="1251062"/>
          </a:xfrm>
        </p:spPr>
        <p:txBody>
          <a:bodyPr anchor="b"/>
          <a:lstStyle>
            <a:lvl1pPr algn="r">
              <a:defRPr>
                <a:solidFill>
                  <a:schemeClr val="tx1"/>
                </a:solidFill>
              </a:defRPr>
            </a:lvl1pPr>
          </a:lstStyle>
          <a:p>
            <a:r>
              <a:t>New topic, transition, or statement text</a:t>
            </a:r>
          </a:p>
        </p:txBody>
      </p:sp>
      <p:sp>
        <p:nvSpPr>
          <p:cNvPr id="9" name="Freeform: Shape 8">
            <a:extLst>
              <a:ext uri="{FF2B5EF4-FFF2-40B4-BE49-F238E27FC236}">
                <a16:creationId xmlns:a16="http://schemas.microsoft.com/office/drawing/2014/main" id="{B4439ED5-32F2-48A6-9861-BFF9697A5E20}"/>
              </a:ext>
            </a:extLst>
          </p:cNvPr>
          <p:cNvSpPr/>
          <p:nvPr/>
        </p:nvSpPr>
        <p:spPr>
          <a:xfrm>
            <a:off x="7356786" y="0"/>
            <a:ext cx="4835214" cy="6259497"/>
          </a:xfrm>
          <a:custGeom>
            <a:avLst/>
            <a:gdLst>
              <a:gd name="connsiteX0" fmla="*/ 4835214 w 4835214"/>
              <a:gd name="connsiteY0" fmla="*/ 3474936 h 6259497"/>
              <a:gd name="connsiteX1" fmla="*/ 4835214 w 4835214"/>
              <a:gd name="connsiteY1" fmla="*/ 3567582 h 6259497"/>
              <a:gd name="connsiteX2" fmla="*/ 3463614 w 4835214"/>
              <a:gd name="connsiteY2" fmla="*/ 6259497 h 6259497"/>
              <a:gd name="connsiteX3" fmla="*/ 3463614 w 4835214"/>
              <a:gd name="connsiteY3" fmla="*/ 6166852 h 6259497"/>
              <a:gd name="connsiteX4" fmla="*/ 4835214 w 4835214"/>
              <a:gd name="connsiteY4" fmla="*/ 2830865 h 6259497"/>
              <a:gd name="connsiteX5" fmla="*/ 4835214 w 4835214"/>
              <a:gd name="connsiteY5" fmla="*/ 2923510 h 6259497"/>
              <a:gd name="connsiteX6" fmla="*/ 3463614 w 4835214"/>
              <a:gd name="connsiteY6" fmla="*/ 5615427 h 6259497"/>
              <a:gd name="connsiteX7" fmla="*/ 3463614 w 4835214"/>
              <a:gd name="connsiteY7" fmla="*/ 5522781 h 6259497"/>
              <a:gd name="connsiteX8" fmla="*/ 4835214 w 4835214"/>
              <a:gd name="connsiteY8" fmla="*/ 2186811 h 6259497"/>
              <a:gd name="connsiteX9" fmla="*/ 4835214 w 4835214"/>
              <a:gd name="connsiteY9" fmla="*/ 2279457 h 6259497"/>
              <a:gd name="connsiteX10" fmla="*/ 3463614 w 4835214"/>
              <a:gd name="connsiteY10" fmla="*/ 4971373 h 6259497"/>
              <a:gd name="connsiteX11" fmla="*/ 3463614 w 4835214"/>
              <a:gd name="connsiteY11" fmla="*/ 4878727 h 6259497"/>
              <a:gd name="connsiteX12" fmla="*/ 4835214 w 4835214"/>
              <a:gd name="connsiteY12" fmla="*/ 1542757 h 6259497"/>
              <a:gd name="connsiteX13" fmla="*/ 4835214 w 4835214"/>
              <a:gd name="connsiteY13" fmla="*/ 1635403 h 6259497"/>
              <a:gd name="connsiteX14" fmla="*/ 3463614 w 4835214"/>
              <a:gd name="connsiteY14" fmla="*/ 4327319 h 6259497"/>
              <a:gd name="connsiteX15" fmla="*/ 3463614 w 4835214"/>
              <a:gd name="connsiteY15" fmla="*/ 4234674 h 6259497"/>
              <a:gd name="connsiteX16" fmla="*/ 4835214 w 4835214"/>
              <a:gd name="connsiteY16" fmla="*/ 898704 h 6259497"/>
              <a:gd name="connsiteX17" fmla="*/ 4835214 w 4835214"/>
              <a:gd name="connsiteY17" fmla="*/ 991350 h 6259497"/>
              <a:gd name="connsiteX18" fmla="*/ 3463614 w 4835214"/>
              <a:gd name="connsiteY18" fmla="*/ 3683266 h 6259497"/>
              <a:gd name="connsiteX19" fmla="*/ 3463614 w 4835214"/>
              <a:gd name="connsiteY19" fmla="*/ 3590620 h 6259497"/>
              <a:gd name="connsiteX20" fmla="*/ 4835214 w 4835214"/>
              <a:gd name="connsiteY20" fmla="*/ 254652 h 6259497"/>
              <a:gd name="connsiteX21" fmla="*/ 4835214 w 4835214"/>
              <a:gd name="connsiteY21" fmla="*/ 347297 h 6259497"/>
              <a:gd name="connsiteX22" fmla="*/ 3463614 w 4835214"/>
              <a:gd name="connsiteY22" fmla="*/ 3039213 h 6259497"/>
              <a:gd name="connsiteX23" fmla="*/ 3463614 w 4835214"/>
              <a:gd name="connsiteY23" fmla="*/ 2946568 h 6259497"/>
              <a:gd name="connsiteX24" fmla="*/ 4636804 w 4835214"/>
              <a:gd name="connsiteY24" fmla="*/ 0 h 6259497"/>
              <a:gd name="connsiteX25" fmla="*/ 4684009 w 4835214"/>
              <a:gd name="connsiteY25" fmla="*/ 0 h 6259497"/>
              <a:gd name="connsiteX26" fmla="*/ 3463614 w 4835214"/>
              <a:gd name="connsiteY26" fmla="*/ 2395160 h 6259497"/>
              <a:gd name="connsiteX27" fmla="*/ 3463614 w 4835214"/>
              <a:gd name="connsiteY27" fmla="*/ 2302515 h 6259497"/>
              <a:gd name="connsiteX28" fmla="*/ 4308642 w 4835214"/>
              <a:gd name="connsiteY28" fmla="*/ 0 h 6259497"/>
              <a:gd name="connsiteX29" fmla="*/ 4355847 w 4835214"/>
              <a:gd name="connsiteY29" fmla="*/ 0 h 6259497"/>
              <a:gd name="connsiteX30" fmla="*/ 3463614 w 4835214"/>
              <a:gd name="connsiteY30" fmla="*/ 1751106 h 6259497"/>
              <a:gd name="connsiteX31" fmla="*/ 3463614 w 4835214"/>
              <a:gd name="connsiteY31" fmla="*/ 1658461 h 6259497"/>
              <a:gd name="connsiteX32" fmla="*/ 3980480 w 4835214"/>
              <a:gd name="connsiteY32" fmla="*/ 0 h 6259497"/>
              <a:gd name="connsiteX33" fmla="*/ 4027685 w 4835214"/>
              <a:gd name="connsiteY33" fmla="*/ 0 h 6259497"/>
              <a:gd name="connsiteX34" fmla="*/ 3328820 w 4835214"/>
              <a:gd name="connsiteY34" fmla="*/ 1371600 h 6259497"/>
              <a:gd name="connsiteX35" fmla="*/ 3281615 w 4835214"/>
              <a:gd name="connsiteY35" fmla="*/ 1371600 h 6259497"/>
              <a:gd name="connsiteX36" fmla="*/ 3652319 w 4835214"/>
              <a:gd name="connsiteY36" fmla="*/ 0 h 6259497"/>
              <a:gd name="connsiteX37" fmla="*/ 3699524 w 4835214"/>
              <a:gd name="connsiteY37" fmla="*/ 0 h 6259497"/>
              <a:gd name="connsiteX38" fmla="*/ 3000659 w 4835214"/>
              <a:gd name="connsiteY38" fmla="*/ 1371600 h 6259497"/>
              <a:gd name="connsiteX39" fmla="*/ 2953454 w 4835214"/>
              <a:gd name="connsiteY39" fmla="*/ 1371600 h 6259497"/>
              <a:gd name="connsiteX40" fmla="*/ 3324157 w 4835214"/>
              <a:gd name="connsiteY40" fmla="*/ 0 h 6259497"/>
              <a:gd name="connsiteX41" fmla="*/ 3371363 w 4835214"/>
              <a:gd name="connsiteY41" fmla="*/ 0 h 6259497"/>
              <a:gd name="connsiteX42" fmla="*/ 2672498 w 4835214"/>
              <a:gd name="connsiteY42" fmla="*/ 1371600 h 6259497"/>
              <a:gd name="connsiteX43" fmla="*/ 2625292 w 4835214"/>
              <a:gd name="connsiteY43" fmla="*/ 1371600 h 6259497"/>
              <a:gd name="connsiteX44" fmla="*/ 2995995 w 4835214"/>
              <a:gd name="connsiteY44" fmla="*/ 0 h 6259497"/>
              <a:gd name="connsiteX45" fmla="*/ 3043201 w 4835214"/>
              <a:gd name="connsiteY45" fmla="*/ 0 h 6259497"/>
              <a:gd name="connsiteX46" fmla="*/ 2344336 w 4835214"/>
              <a:gd name="connsiteY46" fmla="*/ 1371600 h 6259497"/>
              <a:gd name="connsiteX47" fmla="*/ 2297130 w 4835214"/>
              <a:gd name="connsiteY47" fmla="*/ 1371600 h 6259497"/>
              <a:gd name="connsiteX48" fmla="*/ 2667833 w 4835214"/>
              <a:gd name="connsiteY48" fmla="*/ 0 h 6259497"/>
              <a:gd name="connsiteX49" fmla="*/ 2715039 w 4835214"/>
              <a:gd name="connsiteY49" fmla="*/ 0 h 6259497"/>
              <a:gd name="connsiteX50" fmla="*/ 2016174 w 4835214"/>
              <a:gd name="connsiteY50" fmla="*/ 1371600 h 6259497"/>
              <a:gd name="connsiteX51" fmla="*/ 1968968 w 4835214"/>
              <a:gd name="connsiteY51" fmla="*/ 1371600 h 6259497"/>
              <a:gd name="connsiteX52" fmla="*/ 2339672 w 4835214"/>
              <a:gd name="connsiteY52" fmla="*/ 0 h 6259497"/>
              <a:gd name="connsiteX53" fmla="*/ 2386877 w 4835214"/>
              <a:gd name="connsiteY53" fmla="*/ 0 h 6259497"/>
              <a:gd name="connsiteX54" fmla="*/ 1688012 w 4835214"/>
              <a:gd name="connsiteY54" fmla="*/ 1371600 h 6259497"/>
              <a:gd name="connsiteX55" fmla="*/ 1640807 w 4835214"/>
              <a:gd name="connsiteY55" fmla="*/ 1371600 h 6259497"/>
              <a:gd name="connsiteX56" fmla="*/ 2011512 w 4835214"/>
              <a:gd name="connsiteY56" fmla="*/ 0 h 6259497"/>
              <a:gd name="connsiteX57" fmla="*/ 2058716 w 4835214"/>
              <a:gd name="connsiteY57" fmla="*/ 0 h 6259497"/>
              <a:gd name="connsiteX58" fmla="*/ 1359851 w 4835214"/>
              <a:gd name="connsiteY58" fmla="*/ 1371600 h 6259497"/>
              <a:gd name="connsiteX59" fmla="*/ 1312647 w 4835214"/>
              <a:gd name="connsiteY59" fmla="*/ 1371600 h 6259497"/>
              <a:gd name="connsiteX60" fmla="*/ 1683349 w 4835214"/>
              <a:gd name="connsiteY60" fmla="*/ 0 h 6259497"/>
              <a:gd name="connsiteX61" fmla="*/ 1730554 w 4835214"/>
              <a:gd name="connsiteY61" fmla="*/ 0 h 6259497"/>
              <a:gd name="connsiteX62" fmla="*/ 1031689 w 4835214"/>
              <a:gd name="connsiteY62" fmla="*/ 1371600 h 6259497"/>
              <a:gd name="connsiteX63" fmla="*/ 984484 w 4835214"/>
              <a:gd name="connsiteY63" fmla="*/ 1371600 h 6259497"/>
              <a:gd name="connsiteX64" fmla="*/ 1355187 w 4835214"/>
              <a:gd name="connsiteY64" fmla="*/ 0 h 6259497"/>
              <a:gd name="connsiteX65" fmla="*/ 1402393 w 4835214"/>
              <a:gd name="connsiteY65" fmla="*/ 0 h 6259497"/>
              <a:gd name="connsiteX66" fmla="*/ 703528 w 4835214"/>
              <a:gd name="connsiteY66" fmla="*/ 1371600 h 6259497"/>
              <a:gd name="connsiteX67" fmla="*/ 656322 w 4835214"/>
              <a:gd name="connsiteY67" fmla="*/ 1371600 h 6259497"/>
              <a:gd name="connsiteX68" fmla="*/ 1027026 w 4835214"/>
              <a:gd name="connsiteY68" fmla="*/ 0 h 6259497"/>
              <a:gd name="connsiteX69" fmla="*/ 1074231 w 4835214"/>
              <a:gd name="connsiteY69" fmla="*/ 0 h 6259497"/>
              <a:gd name="connsiteX70" fmla="*/ 375366 w 4835214"/>
              <a:gd name="connsiteY70" fmla="*/ 1371600 h 6259497"/>
              <a:gd name="connsiteX71" fmla="*/ 328161 w 4835214"/>
              <a:gd name="connsiteY71" fmla="*/ 1371600 h 6259497"/>
              <a:gd name="connsiteX72" fmla="*/ 698865 w 4835214"/>
              <a:gd name="connsiteY72" fmla="*/ 0 h 6259497"/>
              <a:gd name="connsiteX73" fmla="*/ 746070 w 4835214"/>
              <a:gd name="connsiteY73" fmla="*/ 0 h 6259497"/>
              <a:gd name="connsiteX74" fmla="*/ 47205 w 4835214"/>
              <a:gd name="connsiteY74" fmla="*/ 1371600 h 6259497"/>
              <a:gd name="connsiteX75" fmla="*/ 0 w 4835214"/>
              <a:gd name="connsiteY75" fmla="*/ 1371600 h 625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835214" h="6259497">
                <a:moveTo>
                  <a:pt x="4835214" y="3474936"/>
                </a:moveTo>
                <a:lnTo>
                  <a:pt x="4835214" y="3567582"/>
                </a:lnTo>
                <a:lnTo>
                  <a:pt x="3463614" y="6259497"/>
                </a:lnTo>
                <a:lnTo>
                  <a:pt x="3463614" y="6166852"/>
                </a:lnTo>
                <a:close/>
                <a:moveTo>
                  <a:pt x="4835214" y="2830865"/>
                </a:moveTo>
                <a:lnTo>
                  <a:pt x="4835214" y="2923510"/>
                </a:lnTo>
                <a:lnTo>
                  <a:pt x="3463614" y="5615427"/>
                </a:lnTo>
                <a:lnTo>
                  <a:pt x="3463614" y="5522781"/>
                </a:lnTo>
                <a:close/>
                <a:moveTo>
                  <a:pt x="4835214" y="2186811"/>
                </a:moveTo>
                <a:lnTo>
                  <a:pt x="4835214" y="2279457"/>
                </a:lnTo>
                <a:lnTo>
                  <a:pt x="3463614" y="4971373"/>
                </a:lnTo>
                <a:lnTo>
                  <a:pt x="3463614" y="4878727"/>
                </a:lnTo>
                <a:close/>
                <a:moveTo>
                  <a:pt x="4835214" y="1542757"/>
                </a:moveTo>
                <a:lnTo>
                  <a:pt x="4835214" y="1635403"/>
                </a:lnTo>
                <a:lnTo>
                  <a:pt x="3463614" y="4327319"/>
                </a:lnTo>
                <a:lnTo>
                  <a:pt x="3463614" y="4234674"/>
                </a:lnTo>
                <a:close/>
                <a:moveTo>
                  <a:pt x="4835214" y="898704"/>
                </a:moveTo>
                <a:lnTo>
                  <a:pt x="4835214" y="991350"/>
                </a:lnTo>
                <a:lnTo>
                  <a:pt x="3463614" y="3683266"/>
                </a:lnTo>
                <a:lnTo>
                  <a:pt x="3463614" y="3590620"/>
                </a:lnTo>
                <a:close/>
                <a:moveTo>
                  <a:pt x="4835214" y="254652"/>
                </a:moveTo>
                <a:lnTo>
                  <a:pt x="4835214" y="347297"/>
                </a:lnTo>
                <a:lnTo>
                  <a:pt x="3463614" y="3039213"/>
                </a:lnTo>
                <a:lnTo>
                  <a:pt x="3463614" y="2946568"/>
                </a:lnTo>
                <a:close/>
                <a:moveTo>
                  <a:pt x="4636804" y="0"/>
                </a:moveTo>
                <a:lnTo>
                  <a:pt x="4684009" y="0"/>
                </a:lnTo>
                <a:lnTo>
                  <a:pt x="3463614" y="2395160"/>
                </a:lnTo>
                <a:lnTo>
                  <a:pt x="3463614" y="2302515"/>
                </a:lnTo>
                <a:close/>
                <a:moveTo>
                  <a:pt x="4308642" y="0"/>
                </a:moveTo>
                <a:lnTo>
                  <a:pt x="4355847" y="0"/>
                </a:lnTo>
                <a:lnTo>
                  <a:pt x="3463614" y="1751106"/>
                </a:lnTo>
                <a:lnTo>
                  <a:pt x="3463614" y="1658461"/>
                </a:lnTo>
                <a:close/>
                <a:moveTo>
                  <a:pt x="3980480" y="0"/>
                </a:moveTo>
                <a:lnTo>
                  <a:pt x="4027685" y="0"/>
                </a:lnTo>
                <a:lnTo>
                  <a:pt x="3328820" y="1371600"/>
                </a:lnTo>
                <a:lnTo>
                  <a:pt x="3281615" y="1371600"/>
                </a:lnTo>
                <a:close/>
                <a:moveTo>
                  <a:pt x="3652319" y="0"/>
                </a:moveTo>
                <a:lnTo>
                  <a:pt x="3699524" y="0"/>
                </a:lnTo>
                <a:lnTo>
                  <a:pt x="3000659" y="1371600"/>
                </a:lnTo>
                <a:lnTo>
                  <a:pt x="2953454" y="1371600"/>
                </a:lnTo>
                <a:close/>
                <a:moveTo>
                  <a:pt x="3324157" y="0"/>
                </a:moveTo>
                <a:lnTo>
                  <a:pt x="3371363" y="0"/>
                </a:lnTo>
                <a:lnTo>
                  <a:pt x="2672498" y="1371600"/>
                </a:lnTo>
                <a:lnTo>
                  <a:pt x="2625292" y="1371600"/>
                </a:lnTo>
                <a:close/>
                <a:moveTo>
                  <a:pt x="2995995" y="0"/>
                </a:moveTo>
                <a:lnTo>
                  <a:pt x="3043201" y="0"/>
                </a:lnTo>
                <a:lnTo>
                  <a:pt x="2344336" y="1371600"/>
                </a:lnTo>
                <a:lnTo>
                  <a:pt x="2297130" y="1371600"/>
                </a:lnTo>
                <a:close/>
                <a:moveTo>
                  <a:pt x="2667833" y="0"/>
                </a:moveTo>
                <a:lnTo>
                  <a:pt x="2715039" y="0"/>
                </a:lnTo>
                <a:lnTo>
                  <a:pt x="2016174" y="1371600"/>
                </a:lnTo>
                <a:lnTo>
                  <a:pt x="1968968" y="1371600"/>
                </a:lnTo>
                <a:close/>
                <a:moveTo>
                  <a:pt x="2339672" y="0"/>
                </a:moveTo>
                <a:lnTo>
                  <a:pt x="2386877" y="0"/>
                </a:lnTo>
                <a:lnTo>
                  <a:pt x="1688012" y="1371600"/>
                </a:lnTo>
                <a:lnTo>
                  <a:pt x="1640807" y="1371600"/>
                </a:lnTo>
                <a:close/>
                <a:moveTo>
                  <a:pt x="2011512" y="0"/>
                </a:moveTo>
                <a:lnTo>
                  <a:pt x="2058716" y="0"/>
                </a:lnTo>
                <a:lnTo>
                  <a:pt x="1359851" y="1371600"/>
                </a:lnTo>
                <a:lnTo>
                  <a:pt x="1312647" y="1371600"/>
                </a:lnTo>
                <a:close/>
                <a:moveTo>
                  <a:pt x="1683349" y="0"/>
                </a:moveTo>
                <a:lnTo>
                  <a:pt x="1730554" y="0"/>
                </a:lnTo>
                <a:lnTo>
                  <a:pt x="1031689" y="1371600"/>
                </a:lnTo>
                <a:lnTo>
                  <a:pt x="984484" y="1371600"/>
                </a:lnTo>
                <a:close/>
                <a:moveTo>
                  <a:pt x="1355187" y="0"/>
                </a:moveTo>
                <a:lnTo>
                  <a:pt x="1402393" y="0"/>
                </a:lnTo>
                <a:lnTo>
                  <a:pt x="703528" y="1371600"/>
                </a:lnTo>
                <a:lnTo>
                  <a:pt x="656322" y="1371600"/>
                </a:lnTo>
                <a:close/>
                <a:moveTo>
                  <a:pt x="1027026" y="0"/>
                </a:moveTo>
                <a:lnTo>
                  <a:pt x="1074231" y="0"/>
                </a:lnTo>
                <a:lnTo>
                  <a:pt x="375366" y="1371600"/>
                </a:lnTo>
                <a:lnTo>
                  <a:pt x="328161" y="1371600"/>
                </a:lnTo>
                <a:close/>
                <a:moveTo>
                  <a:pt x="698865" y="0"/>
                </a:moveTo>
                <a:lnTo>
                  <a:pt x="746070" y="0"/>
                </a:lnTo>
                <a:lnTo>
                  <a:pt x="47205" y="1371600"/>
                </a:lnTo>
                <a:lnTo>
                  <a:pt x="0" y="1371600"/>
                </a:lnTo>
                <a:close/>
              </a:path>
            </a:pathLst>
          </a:custGeom>
          <a:gradFill flip="none" rotWithShape="1">
            <a:gsLst>
              <a:gs pos="4000">
                <a:srgbClr val="FFFFFF"/>
              </a:gs>
              <a:gs pos="100000">
                <a:srgbClr val="757575"/>
              </a:gs>
            </a:gsLst>
            <a:lin ang="5400000" scaled="1"/>
            <a:tileRect/>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rgbClr val="FFFFFF"/>
              </a:solidFill>
              <a:effectLst/>
              <a:uLnTx/>
              <a:uFillTx/>
              <a:latin typeface="Arial" panose="020B0604020202020204"/>
              <a:ea typeface="+mn-ea"/>
              <a:cs typeface="+mn-cs"/>
            </a:endParaRPr>
          </a:p>
        </p:txBody>
      </p:sp>
      <p:sp>
        <p:nvSpPr>
          <p:cNvPr id="4" name="Text Placeholder 5">
            <a:extLst>
              <a:ext uri="{FF2B5EF4-FFF2-40B4-BE49-F238E27FC236}">
                <a16:creationId xmlns:a16="http://schemas.microsoft.com/office/drawing/2014/main" id="{A6C3D817-1916-4A83-A462-928AEFF1907B}"/>
              </a:ext>
            </a:extLst>
          </p:cNvPr>
          <p:cNvSpPr>
            <a:spLocks noGrp="1"/>
          </p:cNvSpPr>
          <p:nvPr>
            <p:ph type="body" sz="quarter" idx="10" hasCustomPrompt="1"/>
          </p:nvPr>
        </p:nvSpPr>
        <p:spPr>
          <a:xfrm>
            <a:off x="3371850" y="3879850"/>
            <a:ext cx="6067425" cy="469412"/>
          </a:xfrm>
        </p:spPr>
        <p:txBody>
          <a:bodyPr/>
          <a:lstStyle>
            <a:lvl1pPr marL="0" indent="0" algn="r">
              <a:lnSpc>
                <a:spcPct val="100000"/>
              </a:lnSpc>
              <a:spcBef>
                <a:spcPts val="0"/>
              </a:spcBef>
              <a:buNone/>
              <a:defRPr sz="2000"/>
            </a:lvl1pPr>
            <a:lvl2pPr marL="0" indent="0" algn="r">
              <a:lnSpc>
                <a:spcPct val="100000"/>
              </a:lnSpc>
              <a:spcBef>
                <a:spcPts val="0"/>
              </a:spcBef>
              <a:buNone/>
              <a:defRPr sz="2000"/>
            </a:lvl2pPr>
            <a:lvl3pPr marL="0" indent="0" algn="r">
              <a:lnSpc>
                <a:spcPct val="100000"/>
              </a:lnSpc>
              <a:spcBef>
                <a:spcPts val="0"/>
              </a:spcBef>
              <a:buNone/>
              <a:defRPr sz="2000"/>
            </a:lvl3pPr>
            <a:lvl4pPr marL="0" indent="0" algn="r">
              <a:lnSpc>
                <a:spcPct val="100000"/>
              </a:lnSpc>
              <a:spcBef>
                <a:spcPts val="0"/>
              </a:spcBef>
              <a:buNone/>
              <a:defRPr sz="2000"/>
            </a:lvl4pPr>
            <a:lvl5pPr marL="0" indent="0" algn="r">
              <a:lnSpc>
                <a:spcPct val="100000"/>
              </a:lnSpc>
              <a:spcBef>
                <a:spcPts val="0"/>
              </a:spcBef>
              <a:buNone/>
              <a:defRPr sz="2000"/>
            </a:lvl5pPr>
            <a:lvl6pPr marL="0" indent="0" algn="r">
              <a:lnSpc>
                <a:spcPct val="100000"/>
              </a:lnSpc>
              <a:spcBef>
                <a:spcPts val="0"/>
              </a:spcBef>
              <a:buNone/>
              <a:defRPr sz="2000"/>
            </a:lvl6pPr>
            <a:lvl7pPr marL="0" indent="0" algn="r">
              <a:lnSpc>
                <a:spcPct val="100000"/>
              </a:lnSpc>
              <a:spcBef>
                <a:spcPts val="0"/>
              </a:spcBef>
              <a:buNone/>
              <a:defRPr sz="2000"/>
            </a:lvl7pPr>
            <a:lvl8pPr marL="0" indent="0" algn="r">
              <a:lnSpc>
                <a:spcPct val="100000"/>
              </a:lnSpc>
              <a:spcBef>
                <a:spcPts val="0"/>
              </a:spcBef>
              <a:buNone/>
              <a:defRPr sz="2000"/>
            </a:lvl8pPr>
            <a:lvl9pPr marL="0" indent="0" algn="r">
              <a:lnSpc>
                <a:spcPct val="100000"/>
              </a:lnSpc>
              <a:spcBef>
                <a:spcPts val="0"/>
              </a:spcBef>
              <a:buNone/>
              <a:defRPr sz="2000"/>
            </a:lvl9pPr>
          </a:lstStyle>
          <a:p>
            <a:pPr lvl="0"/>
            <a:r>
              <a:t>Optional text</a:t>
            </a:r>
          </a:p>
        </p:txBody>
      </p:sp>
    </p:spTree>
    <p:extLst>
      <p:ext uri="{BB962C8B-B14F-4D97-AF65-F5344CB8AC3E}">
        <p14:creationId xmlns:p14="http://schemas.microsoft.com/office/powerpoint/2010/main" val="12197529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ransition or Statement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373E-79AD-4ABE-9992-FCB84BED234D}"/>
              </a:ext>
            </a:extLst>
          </p:cNvPr>
          <p:cNvSpPr>
            <a:spLocks noGrp="1"/>
          </p:cNvSpPr>
          <p:nvPr>
            <p:ph type="title" hasCustomPrompt="1"/>
          </p:nvPr>
        </p:nvSpPr>
        <p:spPr>
          <a:xfrm>
            <a:off x="3371851" y="2363854"/>
            <a:ext cx="6067424" cy="1251062"/>
          </a:xfrm>
        </p:spPr>
        <p:txBody>
          <a:bodyPr anchor="b"/>
          <a:lstStyle>
            <a:lvl1pPr algn="r">
              <a:defRPr>
                <a:solidFill>
                  <a:schemeClr val="tx2"/>
                </a:solidFill>
              </a:defRPr>
            </a:lvl1pPr>
          </a:lstStyle>
          <a:p>
            <a:r>
              <a:t>New topic, transition, or statement text</a:t>
            </a:r>
          </a:p>
        </p:txBody>
      </p:sp>
      <p:sp>
        <p:nvSpPr>
          <p:cNvPr id="3" name="Freeform: Shape 2">
            <a:extLst>
              <a:ext uri="{FF2B5EF4-FFF2-40B4-BE49-F238E27FC236}">
                <a16:creationId xmlns:a16="http://schemas.microsoft.com/office/drawing/2014/main" id="{503730AA-3E8F-4F82-9C8C-33BA9F618EB3}"/>
              </a:ext>
            </a:extLst>
          </p:cNvPr>
          <p:cNvSpPr/>
          <p:nvPr/>
        </p:nvSpPr>
        <p:spPr>
          <a:xfrm>
            <a:off x="7356786" y="0"/>
            <a:ext cx="4835214" cy="6259497"/>
          </a:xfrm>
          <a:custGeom>
            <a:avLst/>
            <a:gdLst>
              <a:gd name="connsiteX0" fmla="*/ 4835214 w 4835214"/>
              <a:gd name="connsiteY0" fmla="*/ 3474936 h 6259497"/>
              <a:gd name="connsiteX1" fmla="*/ 4835214 w 4835214"/>
              <a:gd name="connsiteY1" fmla="*/ 3567582 h 6259497"/>
              <a:gd name="connsiteX2" fmla="*/ 3463614 w 4835214"/>
              <a:gd name="connsiteY2" fmla="*/ 6259497 h 6259497"/>
              <a:gd name="connsiteX3" fmla="*/ 3463614 w 4835214"/>
              <a:gd name="connsiteY3" fmla="*/ 6166852 h 6259497"/>
              <a:gd name="connsiteX4" fmla="*/ 4835214 w 4835214"/>
              <a:gd name="connsiteY4" fmla="*/ 2830865 h 6259497"/>
              <a:gd name="connsiteX5" fmla="*/ 4835214 w 4835214"/>
              <a:gd name="connsiteY5" fmla="*/ 2923510 h 6259497"/>
              <a:gd name="connsiteX6" fmla="*/ 3463614 w 4835214"/>
              <a:gd name="connsiteY6" fmla="*/ 5615427 h 6259497"/>
              <a:gd name="connsiteX7" fmla="*/ 3463614 w 4835214"/>
              <a:gd name="connsiteY7" fmla="*/ 5522781 h 6259497"/>
              <a:gd name="connsiteX8" fmla="*/ 4835214 w 4835214"/>
              <a:gd name="connsiteY8" fmla="*/ 2186811 h 6259497"/>
              <a:gd name="connsiteX9" fmla="*/ 4835214 w 4835214"/>
              <a:gd name="connsiteY9" fmla="*/ 2279457 h 6259497"/>
              <a:gd name="connsiteX10" fmla="*/ 3463614 w 4835214"/>
              <a:gd name="connsiteY10" fmla="*/ 4971373 h 6259497"/>
              <a:gd name="connsiteX11" fmla="*/ 3463614 w 4835214"/>
              <a:gd name="connsiteY11" fmla="*/ 4878727 h 6259497"/>
              <a:gd name="connsiteX12" fmla="*/ 4835214 w 4835214"/>
              <a:gd name="connsiteY12" fmla="*/ 1542757 h 6259497"/>
              <a:gd name="connsiteX13" fmla="*/ 4835214 w 4835214"/>
              <a:gd name="connsiteY13" fmla="*/ 1635403 h 6259497"/>
              <a:gd name="connsiteX14" fmla="*/ 3463614 w 4835214"/>
              <a:gd name="connsiteY14" fmla="*/ 4327319 h 6259497"/>
              <a:gd name="connsiteX15" fmla="*/ 3463614 w 4835214"/>
              <a:gd name="connsiteY15" fmla="*/ 4234674 h 6259497"/>
              <a:gd name="connsiteX16" fmla="*/ 4835214 w 4835214"/>
              <a:gd name="connsiteY16" fmla="*/ 898704 h 6259497"/>
              <a:gd name="connsiteX17" fmla="*/ 4835214 w 4835214"/>
              <a:gd name="connsiteY17" fmla="*/ 991350 h 6259497"/>
              <a:gd name="connsiteX18" fmla="*/ 3463614 w 4835214"/>
              <a:gd name="connsiteY18" fmla="*/ 3683266 h 6259497"/>
              <a:gd name="connsiteX19" fmla="*/ 3463614 w 4835214"/>
              <a:gd name="connsiteY19" fmla="*/ 3590620 h 6259497"/>
              <a:gd name="connsiteX20" fmla="*/ 4835214 w 4835214"/>
              <a:gd name="connsiteY20" fmla="*/ 254652 h 6259497"/>
              <a:gd name="connsiteX21" fmla="*/ 4835214 w 4835214"/>
              <a:gd name="connsiteY21" fmla="*/ 347297 h 6259497"/>
              <a:gd name="connsiteX22" fmla="*/ 3463614 w 4835214"/>
              <a:gd name="connsiteY22" fmla="*/ 3039213 h 6259497"/>
              <a:gd name="connsiteX23" fmla="*/ 3463614 w 4835214"/>
              <a:gd name="connsiteY23" fmla="*/ 2946568 h 6259497"/>
              <a:gd name="connsiteX24" fmla="*/ 4636804 w 4835214"/>
              <a:gd name="connsiteY24" fmla="*/ 0 h 6259497"/>
              <a:gd name="connsiteX25" fmla="*/ 4684009 w 4835214"/>
              <a:gd name="connsiteY25" fmla="*/ 0 h 6259497"/>
              <a:gd name="connsiteX26" fmla="*/ 3463614 w 4835214"/>
              <a:gd name="connsiteY26" fmla="*/ 2395160 h 6259497"/>
              <a:gd name="connsiteX27" fmla="*/ 3463614 w 4835214"/>
              <a:gd name="connsiteY27" fmla="*/ 2302515 h 6259497"/>
              <a:gd name="connsiteX28" fmla="*/ 4308642 w 4835214"/>
              <a:gd name="connsiteY28" fmla="*/ 0 h 6259497"/>
              <a:gd name="connsiteX29" fmla="*/ 4355847 w 4835214"/>
              <a:gd name="connsiteY29" fmla="*/ 0 h 6259497"/>
              <a:gd name="connsiteX30" fmla="*/ 3463614 w 4835214"/>
              <a:gd name="connsiteY30" fmla="*/ 1751106 h 6259497"/>
              <a:gd name="connsiteX31" fmla="*/ 3463614 w 4835214"/>
              <a:gd name="connsiteY31" fmla="*/ 1658461 h 6259497"/>
              <a:gd name="connsiteX32" fmla="*/ 3980480 w 4835214"/>
              <a:gd name="connsiteY32" fmla="*/ 0 h 6259497"/>
              <a:gd name="connsiteX33" fmla="*/ 4027685 w 4835214"/>
              <a:gd name="connsiteY33" fmla="*/ 0 h 6259497"/>
              <a:gd name="connsiteX34" fmla="*/ 3328820 w 4835214"/>
              <a:gd name="connsiteY34" fmla="*/ 1371600 h 6259497"/>
              <a:gd name="connsiteX35" fmla="*/ 3281615 w 4835214"/>
              <a:gd name="connsiteY35" fmla="*/ 1371600 h 6259497"/>
              <a:gd name="connsiteX36" fmla="*/ 3652319 w 4835214"/>
              <a:gd name="connsiteY36" fmla="*/ 0 h 6259497"/>
              <a:gd name="connsiteX37" fmla="*/ 3699524 w 4835214"/>
              <a:gd name="connsiteY37" fmla="*/ 0 h 6259497"/>
              <a:gd name="connsiteX38" fmla="*/ 3000659 w 4835214"/>
              <a:gd name="connsiteY38" fmla="*/ 1371600 h 6259497"/>
              <a:gd name="connsiteX39" fmla="*/ 2953454 w 4835214"/>
              <a:gd name="connsiteY39" fmla="*/ 1371600 h 6259497"/>
              <a:gd name="connsiteX40" fmla="*/ 3324157 w 4835214"/>
              <a:gd name="connsiteY40" fmla="*/ 0 h 6259497"/>
              <a:gd name="connsiteX41" fmla="*/ 3371363 w 4835214"/>
              <a:gd name="connsiteY41" fmla="*/ 0 h 6259497"/>
              <a:gd name="connsiteX42" fmla="*/ 2672498 w 4835214"/>
              <a:gd name="connsiteY42" fmla="*/ 1371600 h 6259497"/>
              <a:gd name="connsiteX43" fmla="*/ 2625292 w 4835214"/>
              <a:gd name="connsiteY43" fmla="*/ 1371600 h 6259497"/>
              <a:gd name="connsiteX44" fmla="*/ 2995995 w 4835214"/>
              <a:gd name="connsiteY44" fmla="*/ 0 h 6259497"/>
              <a:gd name="connsiteX45" fmla="*/ 3043201 w 4835214"/>
              <a:gd name="connsiteY45" fmla="*/ 0 h 6259497"/>
              <a:gd name="connsiteX46" fmla="*/ 2344336 w 4835214"/>
              <a:gd name="connsiteY46" fmla="*/ 1371600 h 6259497"/>
              <a:gd name="connsiteX47" fmla="*/ 2297130 w 4835214"/>
              <a:gd name="connsiteY47" fmla="*/ 1371600 h 6259497"/>
              <a:gd name="connsiteX48" fmla="*/ 2667833 w 4835214"/>
              <a:gd name="connsiteY48" fmla="*/ 0 h 6259497"/>
              <a:gd name="connsiteX49" fmla="*/ 2715039 w 4835214"/>
              <a:gd name="connsiteY49" fmla="*/ 0 h 6259497"/>
              <a:gd name="connsiteX50" fmla="*/ 2016174 w 4835214"/>
              <a:gd name="connsiteY50" fmla="*/ 1371600 h 6259497"/>
              <a:gd name="connsiteX51" fmla="*/ 1968968 w 4835214"/>
              <a:gd name="connsiteY51" fmla="*/ 1371600 h 6259497"/>
              <a:gd name="connsiteX52" fmla="*/ 2339672 w 4835214"/>
              <a:gd name="connsiteY52" fmla="*/ 0 h 6259497"/>
              <a:gd name="connsiteX53" fmla="*/ 2386877 w 4835214"/>
              <a:gd name="connsiteY53" fmla="*/ 0 h 6259497"/>
              <a:gd name="connsiteX54" fmla="*/ 1688012 w 4835214"/>
              <a:gd name="connsiteY54" fmla="*/ 1371600 h 6259497"/>
              <a:gd name="connsiteX55" fmla="*/ 1640807 w 4835214"/>
              <a:gd name="connsiteY55" fmla="*/ 1371600 h 6259497"/>
              <a:gd name="connsiteX56" fmla="*/ 2011512 w 4835214"/>
              <a:gd name="connsiteY56" fmla="*/ 0 h 6259497"/>
              <a:gd name="connsiteX57" fmla="*/ 2058716 w 4835214"/>
              <a:gd name="connsiteY57" fmla="*/ 0 h 6259497"/>
              <a:gd name="connsiteX58" fmla="*/ 1359851 w 4835214"/>
              <a:gd name="connsiteY58" fmla="*/ 1371600 h 6259497"/>
              <a:gd name="connsiteX59" fmla="*/ 1312647 w 4835214"/>
              <a:gd name="connsiteY59" fmla="*/ 1371600 h 6259497"/>
              <a:gd name="connsiteX60" fmla="*/ 1683349 w 4835214"/>
              <a:gd name="connsiteY60" fmla="*/ 0 h 6259497"/>
              <a:gd name="connsiteX61" fmla="*/ 1730554 w 4835214"/>
              <a:gd name="connsiteY61" fmla="*/ 0 h 6259497"/>
              <a:gd name="connsiteX62" fmla="*/ 1031689 w 4835214"/>
              <a:gd name="connsiteY62" fmla="*/ 1371600 h 6259497"/>
              <a:gd name="connsiteX63" fmla="*/ 984484 w 4835214"/>
              <a:gd name="connsiteY63" fmla="*/ 1371600 h 6259497"/>
              <a:gd name="connsiteX64" fmla="*/ 1355187 w 4835214"/>
              <a:gd name="connsiteY64" fmla="*/ 0 h 6259497"/>
              <a:gd name="connsiteX65" fmla="*/ 1402393 w 4835214"/>
              <a:gd name="connsiteY65" fmla="*/ 0 h 6259497"/>
              <a:gd name="connsiteX66" fmla="*/ 703528 w 4835214"/>
              <a:gd name="connsiteY66" fmla="*/ 1371600 h 6259497"/>
              <a:gd name="connsiteX67" fmla="*/ 656322 w 4835214"/>
              <a:gd name="connsiteY67" fmla="*/ 1371600 h 6259497"/>
              <a:gd name="connsiteX68" fmla="*/ 1027026 w 4835214"/>
              <a:gd name="connsiteY68" fmla="*/ 0 h 6259497"/>
              <a:gd name="connsiteX69" fmla="*/ 1074231 w 4835214"/>
              <a:gd name="connsiteY69" fmla="*/ 0 h 6259497"/>
              <a:gd name="connsiteX70" fmla="*/ 375366 w 4835214"/>
              <a:gd name="connsiteY70" fmla="*/ 1371600 h 6259497"/>
              <a:gd name="connsiteX71" fmla="*/ 328161 w 4835214"/>
              <a:gd name="connsiteY71" fmla="*/ 1371600 h 6259497"/>
              <a:gd name="connsiteX72" fmla="*/ 698865 w 4835214"/>
              <a:gd name="connsiteY72" fmla="*/ 0 h 6259497"/>
              <a:gd name="connsiteX73" fmla="*/ 746070 w 4835214"/>
              <a:gd name="connsiteY73" fmla="*/ 0 h 6259497"/>
              <a:gd name="connsiteX74" fmla="*/ 47205 w 4835214"/>
              <a:gd name="connsiteY74" fmla="*/ 1371600 h 6259497"/>
              <a:gd name="connsiteX75" fmla="*/ 0 w 4835214"/>
              <a:gd name="connsiteY75" fmla="*/ 1371600 h 625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835214" h="6259497">
                <a:moveTo>
                  <a:pt x="4835214" y="3474936"/>
                </a:moveTo>
                <a:lnTo>
                  <a:pt x="4835214" y="3567582"/>
                </a:lnTo>
                <a:lnTo>
                  <a:pt x="3463614" y="6259497"/>
                </a:lnTo>
                <a:lnTo>
                  <a:pt x="3463614" y="6166852"/>
                </a:lnTo>
                <a:close/>
                <a:moveTo>
                  <a:pt x="4835214" y="2830865"/>
                </a:moveTo>
                <a:lnTo>
                  <a:pt x="4835214" y="2923510"/>
                </a:lnTo>
                <a:lnTo>
                  <a:pt x="3463614" y="5615427"/>
                </a:lnTo>
                <a:lnTo>
                  <a:pt x="3463614" y="5522781"/>
                </a:lnTo>
                <a:close/>
                <a:moveTo>
                  <a:pt x="4835214" y="2186811"/>
                </a:moveTo>
                <a:lnTo>
                  <a:pt x="4835214" y="2279457"/>
                </a:lnTo>
                <a:lnTo>
                  <a:pt x="3463614" y="4971373"/>
                </a:lnTo>
                <a:lnTo>
                  <a:pt x="3463614" y="4878727"/>
                </a:lnTo>
                <a:close/>
                <a:moveTo>
                  <a:pt x="4835214" y="1542757"/>
                </a:moveTo>
                <a:lnTo>
                  <a:pt x="4835214" y="1635403"/>
                </a:lnTo>
                <a:lnTo>
                  <a:pt x="3463614" y="4327319"/>
                </a:lnTo>
                <a:lnTo>
                  <a:pt x="3463614" y="4234674"/>
                </a:lnTo>
                <a:close/>
                <a:moveTo>
                  <a:pt x="4835214" y="898704"/>
                </a:moveTo>
                <a:lnTo>
                  <a:pt x="4835214" y="991350"/>
                </a:lnTo>
                <a:lnTo>
                  <a:pt x="3463614" y="3683266"/>
                </a:lnTo>
                <a:lnTo>
                  <a:pt x="3463614" y="3590620"/>
                </a:lnTo>
                <a:close/>
                <a:moveTo>
                  <a:pt x="4835214" y="254652"/>
                </a:moveTo>
                <a:lnTo>
                  <a:pt x="4835214" y="347297"/>
                </a:lnTo>
                <a:lnTo>
                  <a:pt x="3463614" y="3039213"/>
                </a:lnTo>
                <a:lnTo>
                  <a:pt x="3463614" y="2946568"/>
                </a:lnTo>
                <a:close/>
                <a:moveTo>
                  <a:pt x="4636804" y="0"/>
                </a:moveTo>
                <a:lnTo>
                  <a:pt x="4684009" y="0"/>
                </a:lnTo>
                <a:lnTo>
                  <a:pt x="3463614" y="2395160"/>
                </a:lnTo>
                <a:lnTo>
                  <a:pt x="3463614" y="2302515"/>
                </a:lnTo>
                <a:close/>
                <a:moveTo>
                  <a:pt x="4308642" y="0"/>
                </a:moveTo>
                <a:lnTo>
                  <a:pt x="4355847" y="0"/>
                </a:lnTo>
                <a:lnTo>
                  <a:pt x="3463614" y="1751106"/>
                </a:lnTo>
                <a:lnTo>
                  <a:pt x="3463614" y="1658461"/>
                </a:lnTo>
                <a:close/>
                <a:moveTo>
                  <a:pt x="3980480" y="0"/>
                </a:moveTo>
                <a:lnTo>
                  <a:pt x="4027685" y="0"/>
                </a:lnTo>
                <a:lnTo>
                  <a:pt x="3328820" y="1371600"/>
                </a:lnTo>
                <a:lnTo>
                  <a:pt x="3281615" y="1371600"/>
                </a:lnTo>
                <a:close/>
                <a:moveTo>
                  <a:pt x="3652319" y="0"/>
                </a:moveTo>
                <a:lnTo>
                  <a:pt x="3699524" y="0"/>
                </a:lnTo>
                <a:lnTo>
                  <a:pt x="3000659" y="1371600"/>
                </a:lnTo>
                <a:lnTo>
                  <a:pt x="2953454" y="1371600"/>
                </a:lnTo>
                <a:close/>
                <a:moveTo>
                  <a:pt x="3324157" y="0"/>
                </a:moveTo>
                <a:lnTo>
                  <a:pt x="3371363" y="0"/>
                </a:lnTo>
                <a:lnTo>
                  <a:pt x="2672498" y="1371600"/>
                </a:lnTo>
                <a:lnTo>
                  <a:pt x="2625292" y="1371600"/>
                </a:lnTo>
                <a:close/>
                <a:moveTo>
                  <a:pt x="2995995" y="0"/>
                </a:moveTo>
                <a:lnTo>
                  <a:pt x="3043201" y="0"/>
                </a:lnTo>
                <a:lnTo>
                  <a:pt x="2344336" y="1371600"/>
                </a:lnTo>
                <a:lnTo>
                  <a:pt x="2297130" y="1371600"/>
                </a:lnTo>
                <a:close/>
                <a:moveTo>
                  <a:pt x="2667833" y="0"/>
                </a:moveTo>
                <a:lnTo>
                  <a:pt x="2715039" y="0"/>
                </a:lnTo>
                <a:lnTo>
                  <a:pt x="2016174" y="1371600"/>
                </a:lnTo>
                <a:lnTo>
                  <a:pt x="1968968" y="1371600"/>
                </a:lnTo>
                <a:close/>
                <a:moveTo>
                  <a:pt x="2339672" y="0"/>
                </a:moveTo>
                <a:lnTo>
                  <a:pt x="2386877" y="0"/>
                </a:lnTo>
                <a:lnTo>
                  <a:pt x="1688012" y="1371600"/>
                </a:lnTo>
                <a:lnTo>
                  <a:pt x="1640807" y="1371600"/>
                </a:lnTo>
                <a:close/>
                <a:moveTo>
                  <a:pt x="2011512" y="0"/>
                </a:moveTo>
                <a:lnTo>
                  <a:pt x="2058716" y="0"/>
                </a:lnTo>
                <a:lnTo>
                  <a:pt x="1359851" y="1371600"/>
                </a:lnTo>
                <a:lnTo>
                  <a:pt x="1312647" y="1371600"/>
                </a:lnTo>
                <a:close/>
                <a:moveTo>
                  <a:pt x="1683349" y="0"/>
                </a:moveTo>
                <a:lnTo>
                  <a:pt x="1730554" y="0"/>
                </a:lnTo>
                <a:lnTo>
                  <a:pt x="1031689" y="1371600"/>
                </a:lnTo>
                <a:lnTo>
                  <a:pt x="984484" y="1371600"/>
                </a:lnTo>
                <a:close/>
                <a:moveTo>
                  <a:pt x="1355187" y="0"/>
                </a:moveTo>
                <a:lnTo>
                  <a:pt x="1402393" y="0"/>
                </a:lnTo>
                <a:lnTo>
                  <a:pt x="703528" y="1371600"/>
                </a:lnTo>
                <a:lnTo>
                  <a:pt x="656322" y="1371600"/>
                </a:lnTo>
                <a:close/>
                <a:moveTo>
                  <a:pt x="1027026" y="0"/>
                </a:moveTo>
                <a:lnTo>
                  <a:pt x="1074231" y="0"/>
                </a:lnTo>
                <a:lnTo>
                  <a:pt x="375366" y="1371600"/>
                </a:lnTo>
                <a:lnTo>
                  <a:pt x="328161" y="1371600"/>
                </a:lnTo>
                <a:close/>
                <a:moveTo>
                  <a:pt x="698865" y="0"/>
                </a:moveTo>
                <a:lnTo>
                  <a:pt x="746070" y="0"/>
                </a:lnTo>
                <a:lnTo>
                  <a:pt x="47205" y="1371600"/>
                </a:lnTo>
                <a:lnTo>
                  <a:pt x="0" y="1371600"/>
                </a:lnTo>
                <a:close/>
              </a:path>
            </a:pathLst>
          </a:custGeom>
          <a:gradFill flip="none" rotWithShape="1">
            <a:gsLst>
              <a:gs pos="24000">
                <a:srgbClr val="00A88C"/>
              </a:gs>
              <a:gs pos="100000">
                <a:srgbClr val="05A2C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4" name="Text Placeholder 5">
            <a:extLst>
              <a:ext uri="{FF2B5EF4-FFF2-40B4-BE49-F238E27FC236}">
                <a16:creationId xmlns:a16="http://schemas.microsoft.com/office/drawing/2014/main" id="{3214DC6C-B09A-4ABF-BF7B-7D964B419213}"/>
              </a:ext>
            </a:extLst>
          </p:cNvPr>
          <p:cNvSpPr>
            <a:spLocks noGrp="1"/>
          </p:cNvSpPr>
          <p:nvPr>
            <p:ph type="body" sz="quarter" idx="10" hasCustomPrompt="1"/>
          </p:nvPr>
        </p:nvSpPr>
        <p:spPr>
          <a:xfrm>
            <a:off x="3371850" y="3879850"/>
            <a:ext cx="6067425" cy="469412"/>
          </a:xfrm>
        </p:spPr>
        <p:txBody>
          <a:bodyPr/>
          <a:lstStyle>
            <a:lvl1pPr marL="0" indent="0" algn="r">
              <a:lnSpc>
                <a:spcPct val="100000"/>
              </a:lnSpc>
              <a:spcBef>
                <a:spcPts val="0"/>
              </a:spcBef>
              <a:buNone/>
              <a:defRPr sz="2000">
                <a:solidFill>
                  <a:schemeClr val="accent2"/>
                </a:solidFill>
              </a:defRPr>
            </a:lvl1pPr>
            <a:lvl2pPr marL="0" indent="0" algn="r">
              <a:lnSpc>
                <a:spcPct val="100000"/>
              </a:lnSpc>
              <a:spcBef>
                <a:spcPts val="0"/>
              </a:spcBef>
              <a:buNone/>
              <a:defRPr sz="2000"/>
            </a:lvl2pPr>
            <a:lvl3pPr marL="0" indent="0" algn="r">
              <a:lnSpc>
                <a:spcPct val="100000"/>
              </a:lnSpc>
              <a:spcBef>
                <a:spcPts val="0"/>
              </a:spcBef>
              <a:buNone/>
              <a:defRPr sz="2000"/>
            </a:lvl3pPr>
            <a:lvl4pPr marL="0" indent="0" algn="r">
              <a:lnSpc>
                <a:spcPct val="100000"/>
              </a:lnSpc>
              <a:spcBef>
                <a:spcPts val="0"/>
              </a:spcBef>
              <a:buNone/>
              <a:defRPr sz="2000"/>
            </a:lvl4pPr>
            <a:lvl5pPr marL="0" indent="0" algn="r">
              <a:lnSpc>
                <a:spcPct val="100000"/>
              </a:lnSpc>
              <a:spcBef>
                <a:spcPts val="0"/>
              </a:spcBef>
              <a:buNone/>
              <a:defRPr sz="2000"/>
            </a:lvl5pPr>
            <a:lvl6pPr marL="0" indent="0" algn="r">
              <a:lnSpc>
                <a:spcPct val="100000"/>
              </a:lnSpc>
              <a:spcBef>
                <a:spcPts val="0"/>
              </a:spcBef>
              <a:buNone/>
              <a:defRPr sz="2000"/>
            </a:lvl6pPr>
            <a:lvl7pPr marL="0" indent="0" algn="r">
              <a:lnSpc>
                <a:spcPct val="100000"/>
              </a:lnSpc>
              <a:spcBef>
                <a:spcPts val="0"/>
              </a:spcBef>
              <a:buNone/>
              <a:defRPr sz="2000"/>
            </a:lvl7pPr>
            <a:lvl8pPr marL="0" indent="0" algn="r">
              <a:lnSpc>
                <a:spcPct val="100000"/>
              </a:lnSpc>
              <a:spcBef>
                <a:spcPts val="0"/>
              </a:spcBef>
              <a:buNone/>
              <a:defRPr sz="2000"/>
            </a:lvl8pPr>
            <a:lvl9pPr marL="0" indent="0" algn="r">
              <a:lnSpc>
                <a:spcPct val="100000"/>
              </a:lnSpc>
              <a:spcBef>
                <a:spcPts val="0"/>
              </a:spcBef>
              <a:buNone/>
              <a:defRPr sz="2000"/>
            </a:lvl9pPr>
          </a:lstStyle>
          <a:p>
            <a:pPr lvl="0"/>
            <a:r>
              <a:t>Optional text</a:t>
            </a:r>
          </a:p>
        </p:txBody>
      </p:sp>
    </p:spTree>
    <p:extLst>
      <p:ext uri="{BB962C8B-B14F-4D97-AF65-F5344CB8AC3E}">
        <p14:creationId xmlns:p14="http://schemas.microsoft.com/office/powerpoint/2010/main" val="15361312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pecialty Content Layouts (organizing slate)">
    <p:bg>
      <p:bgRef idx="1001">
        <a:schemeClr val="bg2"/>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8368CE-47CF-D06E-7C21-5B534E6C381F}"/>
              </a:ext>
            </a:extLst>
          </p:cNvPr>
          <p:cNvSpPr>
            <a:spLocks noGrp="1"/>
          </p:cNvSpPr>
          <p:nvPr>
            <p:ph type="body" sz="quarter" idx="10" hasCustomPrompt="1"/>
          </p:nvPr>
        </p:nvSpPr>
        <p:spPr>
          <a:xfrm>
            <a:off x="438799" y="1579418"/>
            <a:ext cx="11314401" cy="4680599"/>
          </a:xfrm>
        </p:spPr>
        <p:txBody>
          <a:bodyPr/>
          <a:lstStyle>
            <a:lvl1pPr marL="0" indent="0">
              <a:buNone/>
              <a:defRPr sz="4000"/>
            </a:lvl1pPr>
          </a:lstStyle>
          <a:p>
            <a:pPr algn="ctr">
              <a:lnSpc>
                <a:spcPct val="85000"/>
              </a:lnSpc>
              <a:spcBef>
                <a:spcPts val="3600"/>
              </a:spcBef>
            </a:pPr>
            <a:r>
              <a:rPr lang="en-US" sz="9600" b="1" dirty="0"/>
              <a:t>Specialty Content</a:t>
            </a:r>
            <a:br>
              <a:rPr lang="en-US" sz="9600" b="1" dirty="0"/>
            </a:br>
            <a:r>
              <a:rPr lang="en-US" sz="9600" b="1" dirty="0"/>
              <a:t>Layouts (agenda, quote, etc.)</a:t>
            </a:r>
            <a:endParaRPr lang="en-US" sz="1400" dirty="0"/>
          </a:p>
        </p:txBody>
      </p:sp>
    </p:spTree>
    <p:extLst>
      <p:ext uri="{BB962C8B-B14F-4D97-AF65-F5344CB8AC3E}">
        <p14:creationId xmlns:p14="http://schemas.microsoft.com/office/powerpoint/2010/main" val="10358951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genda 1">
    <p:spTree>
      <p:nvGrpSpPr>
        <p:cNvPr id="1" name=""/>
        <p:cNvGrpSpPr/>
        <p:nvPr/>
      </p:nvGrpSpPr>
      <p:grpSpPr>
        <a:xfrm>
          <a:off x="0" y="0"/>
          <a:ext cx="0" cy="0"/>
          <a:chOff x="0" y="0"/>
          <a:chExt cx="0" cy="0"/>
        </a:xfrm>
      </p:grpSpPr>
      <p:sp>
        <p:nvSpPr>
          <p:cNvPr id="32" name="object 8">
            <a:extLst>
              <a:ext uri="{FF2B5EF4-FFF2-40B4-BE49-F238E27FC236}">
                <a16:creationId xmlns:a16="http://schemas.microsoft.com/office/drawing/2014/main" id="{463F9B32-4BF7-416B-8C03-C5BD22A7A0CD}"/>
              </a:ext>
            </a:extLst>
          </p:cNvPr>
          <p:cNvSpPr/>
          <p:nvPr/>
        </p:nvSpPr>
        <p:spPr>
          <a:xfrm>
            <a:off x="11073130" y="4662805"/>
            <a:ext cx="1118870" cy="2195195"/>
          </a:xfrm>
          <a:custGeom>
            <a:avLst/>
            <a:gdLst/>
            <a:ahLst/>
            <a:cxnLst/>
            <a:rect l="l" t="t" r="r" b="b"/>
            <a:pathLst>
              <a:path w="1118870" h="2195195">
                <a:moveTo>
                  <a:pt x="1118463" y="0"/>
                </a:moveTo>
                <a:lnTo>
                  <a:pt x="0" y="2195080"/>
                </a:lnTo>
                <a:lnTo>
                  <a:pt x="1118463" y="2195080"/>
                </a:lnTo>
                <a:lnTo>
                  <a:pt x="1118463" y="0"/>
                </a:lnTo>
                <a:close/>
              </a:path>
            </a:pathLst>
          </a:custGeom>
          <a:solidFill>
            <a:srgbClr val="05A2C6"/>
          </a:solidFill>
        </p:spPr>
        <p:txBody>
          <a:bodyPr wrap="square" lIns="0" tIns="0" rIns="0" bIns="0" rtlCol="0"/>
          <a:lstStyle/>
          <a:p>
            <a:endParaRPr/>
          </a:p>
        </p:txBody>
      </p:sp>
      <p:sp>
        <p:nvSpPr>
          <p:cNvPr id="3" name="Freeform: Shape 2">
            <a:extLst>
              <a:ext uri="{FF2B5EF4-FFF2-40B4-BE49-F238E27FC236}">
                <a16:creationId xmlns:a16="http://schemas.microsoft.com/office/drawing/2014/main" id="{3E5A7B2C-D6BF-4B9E-BB08-A8FB83646B43}"/>
              </a:ext>
            </a:extLst>
          </p:cNvPr>
          <p:cNvSpPr/>
          <p:nvPr/>
        </p:nvSpPr>
        <p:spPr>
          <a:xfrm>
            <a:off x="209789" y="0"/>
            <a:ext cx="7513540" cy="6858000"/>
          </a:xfrm>
          <a:custGeom>
            <a:avLst/>
            <a:gdLst>
              <a:gd name="connsiteX0" fmla="*/ 0 w 7513540"/>
              <a:gd name="connsiteY0" fmla="*/ 0 h 6858000"/>
              <a:gd name="connsiteX1" fmla="*/ 7513540 w 7513540"/>
              <a:gd name="connsiteY1" fmla="*/ 0 h 6858000"/>
              <a:gd name="connsiteX2" fmla="*/ 4019217 w 7513540"/>
              <a:gd name="connsiteY2" fmla="*/ 6858000 h 6858000"/>
              <a:gd name="connsiteX3" fmla="*/ 0 w 75135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13540" h="6858000">
                <a:moveTo>
                  <a:pt x="0" y="0"/>
                </a:moveTo>
                <a:lnTo>
                  <a:pt x="7513540" y="0"/>
                </a:lnTo>
                <a:lnTo>
                  <a:pt x="4019217" y="6858000"/>
                </a:lnTo>
                <a:lnTo>
                  <a:pt x="0" y="6858000"/>
                </a:lnTo>
                <a:close/>
              </a:path>
            </a:pathLst>
          </a:custGeom>
          <a:solidFill>
            <a:srgbClr val="EBEBEB"/>
          </a:solidFill>
        </p:spPr>
        <p:txBody>
          <a:bodyPr wrap="square" lIns="0" tIns="0" rIns="0" bIns="0" rtlCol="0">
            <a:noAutofit/>
          </a:bodyPr>
          <a:lstStyle/>
          <a:p>
            <a:endParaRPr/>
          </a:p>
        </p:txBody>
      </p:sp>
      <p:sp>
        <p:nvSpPr>
          <p:cNvPr id="4" name="Freeform: Shape 3">
            <a:extLst>
              <a:ext uri="{FF2B5EF4-FFF2-40B4-BE49-F238E27FC236}">
                <a16:creationId xmlns:a16="http://schemas.microsoft.com/office/drawing/2014/main" id="{3FD52C03-6E97-4B96-946A-0C1094A43944}"/>
              </a:ext>
            </a:extLst>
          </p:cNvPr>
          <p:cNvSpPr/>
          <p:nvPr/>
        </p:nvSpPr>
        <p:spPr>
          <a:xfrm>
            <a:off x="1" y="0"/>
            <a:ext cx="7288997" cy="6858000"/>
          </a:xfrm>
          <a:custGeom>
            <a:avLst/>
            <a:gdLst>
              <a:gd name="connsiteX0" fmla="*/ 0 w 7288997"/>
              <a:gd name="connsiteY0" fmla="*/ 0 h 6858000"/>
              <a:gd name="connsiteX1" fmla="*/ 7288997 w 7288997"/>
              <a:gd name="connsiteY1" fmla="*/ 0 h 6858000"/>
              <a:gd name="connsiteX2" fmla="*/ 3794674 w 7288997"/>
              <a:gd name="connsiteY2" fmla="*/ 6858000 h 6858000"/>
              <a:gd name="connsiteX3" fmla="*/ 0 w 728899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88997" h="6858000">
                <a:moveTo>
                  <a:pt x="0" y="0"/>
                </a:moveTo>
                <a:lnTo>
                  <a:pt x="7288997" y="0"/>
                </a:lnTo>
                <a:lnTo>
                  <a:pt x="3794674" y="6858000"/>
                </a:lnTo>
                <a:lnTo>
                  <a:pt x="0" y="6858000"/>
                </a:lnTo>
                <a:close/>
              </a:path>
            </a:pathLst>
          </a:custGeom>
          <a:gradFill flip="none" rotWithShape="1">
            <a:gsLst>
              <a:gs pos="92000">
                <a:srgbClr val="05A2C6"/>
              </a:gs>
              <a:gs pos="28000">
                <a:srgbClr val="00A88C"/>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2" name="Title 1">
            <a:extLst>
              <a:ext uri="{FF2B5EF4-FFF2-40B4-BE49-F238E27FC236}">
                <a16:creationId xmlns:a16="http://schemas.microsoft.com/office/drawing/2014/main" id="{A7D1AF72-5E7A-4B28-9BD9-32D8C64CD2C3}"/>
              </a:ext>
            </a:extLst>
          </p:cNvPr>
          <p:cNvSpPr>
            <a:spLocks noGrp="1"/>
          </p:cNvSpPr>
          <p:nvPr>
            <p:ph type="title"/>
          </p:nvPr>
        </p:nvSpPr>
        <p:spPr>
          <a:xfrm>
            <a:off x="948375" y="1752600"/>
            <a:ext cx="3448924" cy="1090165"/>
          </a:xfrm>
        </p:spPr>
        <p:txBody>
          <a:bodyPr/>
          <a:lstStyle>
            <a:lvl1pPr>
              <a:defRPr>
                <a:solidFill>
                  <a:schemeClr val="bg1"/>
                </a:solidFill>
              </a:defRPr>
            </a:lvl1pPr>
          </a:lstStyle>
          <a:p>
            <a:r>
              <a:rPr lang="en-US"/>
              <a:t>Click to edit Master title style</a:t>
            </a:r>
            <a:endParaRPr/>
          </a:p>
        </p:txBody>
      </p:sp>
      <p:sp>
        <p:nvSpPr>
          <p:cNvPr id="11" name="Text Placeholder 10">
            <a:extLst>
              <a:ext uri="{FF2B5EF4-FFF2-40B4-BE49-F238E27FC236}">
                <a16:creationId xmlns:a16="http://schemas.microsoft.com/office/drawing/2014/main" id="{D0800E8E-A517-4082-8748-95F6CDF9A6A2}"/>
              </a:ext>
            </a:extLst>
          </p:cNvPr>
          <p:cNvSpPr>
            <a:spLocks noGrp="1"/>
          </p:cNvSpPr>
          <p:nvPr>
            <p:ph type="body" sz="quarter" idx="10"/>
          </p:nvPr>
        </p:nvSpPr>
        <p:spPr>
          <a:xfrm>
            <a:off x="948375" y="3144409"/>
            <a:ext cx="3771900" cy="1450956"/>
          </a:xfrm>
        </p:spPr>
        <p:txBody>
          <a:bodyPr/>
          <a:lstStyle>
            <a:lvl1pPr marL="0" indent="0">
              <a:lnSpc>
                <a:spcPct val="130000"/>
              </a:lnSpc>
              <a:spcBef>
                <a:spcPts val="0"/>
              </a:spcBef>
              <a:buNone/>
              <a:defRPr sz="1600">
                <a:solidFill>
                  <a:schemeClr val="bg1"/>
                </a:solidFill>
              </a:defRPr>
            </a:lvl1pPr>
            <a:lvl2pPr marL="0" indent="0">
              <a:lnSpc>
                <a:spcPct val="130000"/>
              </a:lnSpc>
              <a:spcBef>
                <a:spcPts val="0"/>
              </a:spcBef>
              <a:buNone/>
              <a:defRPr sz="1600">
                <a:solidFill>
                  <a:schemeClr val="bg1"/>
                </a:solidFill>
              </a:defRPr>
            </a:lvl2pPr>
            <a:lvl3pPr marL="0" indent="0">
              <a:lnSpc>
                <a:spcPct val="130000"/>
              </a:lnSpc>
              <a:spcBef>
                <a:spcPts val="0"/>
              </a:spcBef>
              <a:buNone/>
              <a:defRPr sz="1600">
                <a:solidFill>
                  <a:schemeClr val="bg1"/>
                </a:solidFill>
              </a:defRPr>
            </a:lvl3pPr>
            <a:lvl4pPr marL="0" indent="0">
              <a:lnSpc>
                <a:spcPct val="130000"/>
              </a:lnSpc>
              <a:spcBef>
                <a:spcPts val="0"/>
              </a:spcBef>
              <a:buNone/>
              <a:defRPr sz="1600">
                <a:solidFill>
                  <a:schemeClr val="bg1"/>
                </a:solidFill>
              </a:defRPr>
            </a:lvl4pPr>
            <a:lvl5pPr marL="0" indent="0">
              <a:lnSpc>
                <a:spcPct val="130000"/>
              </a:lnSpc>
              <a:spcBef>
                <a:spcPts val="0"/>
              </a:spcBef>
              <a:buNone/>
              <a:defRPr sz="1600">
                <a:solidFill>
                  <a:schemeClr val="bg1"/>
                </a:solidFill>
              </a:defRPr>
            </a:lvl5pPr>
            <a:lvl6pPr marL="0" indent="0">
              <a:lnSpc>
                <a:spcPct val="130000"/>
              </a:lnSpc>
              <a:spcBef>
                <a:spcPts val="0"/>
              </a:spcBef>
              <a:buNone/>
              <a:defRPr sz="1600">
                <a:solidFill>
                  <a:schemeClr val="bg1"/>
                </a:solidFill>
              </a:defRPr>
            </a:lvl6pPr>
            <a:lvl7pPr marL="0" indent="0">
              <a:lnSpc>
                <a:spcPct val="130000"/>
              </a:lnSpc>
              <a:spcBef>
                <a:spcPts val="0"/>
              </a:spcBef>
              <a:buNone/>
              <a:defRPr sz="1600">
                <a:solidFill>
                  <a:schemeClr val="bg1"/>
                </a:solidFill>
              </a:defRPr>
            </a:lvl7pPr>
            <a:lvl8pPr marL="0" indent="0">
              <a:lnSpc>
                <a:spcPct val="130000"/>
              </a:lnSpc>
              <a:spcBef>
                <a:spcPts val="0"/>
              </a:spcBef>
              <a:buNone/>
              <a:defRPr sz="1600">
                <a:solidFill>
                  <a:schemeClr val="bg1"/>
                </a:solidFill>
              </a:defRPr>
            </a:lvl8pPr>
            <a:lvl9pPr marL="0" indent="0">
              <a:lnSpc>
                <a:spcPct val="130000"/>
              </a:lnSpc>
              <a:spcBef>
                <a:spcPts val="0"/>
              </a:spcBef>
              <a:buNone/>
              <a:defRPr sz="1600">
                <a:solidFill>
                  <a:schemeClr val="bg1"/>
                </a:solidFill>
              </a:defRPr>
            </a:lvl9pPr>
          </a:lstStyle>
          <a:p>
            <a:pPr lvl="0"/>
            <a:r>
              <a:rPr lang="en-US"/>
              <a:t>Click to edit Master text styles</a:t>
            </a:r>
          </a:p>
        </p:txBody>
      </p:sp>
      <p:sp>
        <p:nvSpPr>
          <p:cNvPr id="15" name="Text Placeholder 13">
            <a:extLst>
              <a:ext uri="{FF2B5EF4-FFF2-40B4-BE49-F238E27FC236}">
                <a16:creationId xmlns:a16="http://schemas.microsoft.com/office/drawing/2014/main" id="{88256F5A-0840-4D0A-9735-6C135C3D1BCB}"/>
              </a:ext>
            </a:extLst>
          </p:cNvPr>
          <p:cNvSpPr>
            <a:spLocks noGrp="1"/>
          </p:cNvSpPr>
          <p:nvPr>
            <p:ph type="body" sz="quarter" idx="12" hasCustomPrompt="1"/>
          </p:nvPr>
        </p:nvSpPr>
        <p:spPr>
          <a:xfrm>
            <a:off x="8012596" y="823038"/>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16" name="Text Placeholder 13">
            <a:extLst>
              <a:ext uri="{FF2B5EF4-FFF2-40B4-BE49-F238E27FC236}">
                <a16:creationId xmlns:a16="http://schemas.microsoft.com/office/drawing/2014/main" id="{6D05ED8F-D666-4B88-A7A1-7B7E8D824F5B}"/>
              </a:ext>
            </a:extLst>
          </p:cNvPr>
          <p:cNvSpPr>
            <a:spLocks noGrp="1"/>
          </p:cNvSpPr>
          <p:nvPr>
            <p:ph type="body" sz="quarter" idx="13"/>
          </p:nvPr>
        </p:nvSpPr>
        <p:spPr>
          <a:xfrm>
            <a:off x="8601272" y="98119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19" name="Text Placeholder 13">
            <a:extLst>
              <a:ext uri="{FF2B5EF4-FFF2-40B4-BE49-F238E27FC236}">
                <a16:creationId xmlns:a16="http://schemas.microsoft.com/office/drawing/2014/main" id="{57ACFF91-DB57-4346-A3FB-AE438EEF8E01}"/>
              </a:ext>
            </a:extLst>
          </p:cNvPr>
          <p:cNvSpPr>
            <a:spLocks noGrp="1"/>
          </p:cNvSpPr>
          <p:nvPr>
            <p:ph type="body" sz="quarter" idx="14" hasCustomPrompt="1"/>
          </p:nvPr>
        </p:nvSpPr>
        <p:spPr>
          <a:xfrm>
            <a:off x="8012596" y="191547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0" name="Text Placeholder 13">
            <a:extLst>
              <a:ext uri="{FF2B5EF4-FFF2-40B4-BE49-F238E27FC236}">
                <a16:creationId xmlns:a16="http://schemas.microsoft.com/office/drawing/2014/main" id="{E3880355-33B4-4D27-AF67-82F4EEC64CC8}"/>
              </a:ext>
            </a:extLst>
          </p:cNvPr>
          <p:cNvSpPr>
            <a:spLocks noGrp="1"/>
          </p:cNvSpPr>
          <p:nvPr>
            <p:ph type="body" sz="quarter" idx="15"/>
          </p:nvPr>
        </p:nvSpPr>
        <p:spPr>
          <a:xfrm>
            <a:off x="8601272" y="2073628"/>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2" name="Text Placeholder 13">
            <a:extLst>
              <a:ext uri="{FF2B5EF4-FFF2-40B4-BE49-F238E27FC236}">
                <a16:creationId xmlns:a16="http://schemas.microsoft.com/office/drawing/2014/main" id="{148BB727-68D1-474D-87D5-BDB11CFB6088}"/>
              </a:ext>
            </a:extLst>
          </p:cNvPr>
          <p:cNvSpPr>
            <a:spLocks noGrp="1"/>
          </p:cNvSpPr>
          <p:nvPr>
            <p:ph type="body" sz="quarter" idx="17" hasCustomPrompt="1"/>
          </p:nvPr>
        </p:nvSpPr>
        <p:spPr>
          <a:xfrm>
            <a:off x="8012596" y="3007908"/>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3" name="Text Placeholder 13">
            <a:extLst>
              <a:ext uri="{FF2B5EF4-FFF2-40B4-BE49-F238E27FC236}">
                <a16:creationId xmlns:a16="http://schemas.microsoft.com/office/drawing/2014/main" id="{1B4F6836-1963-4344-99F1-90D9AC322197}"/>
              </a:ext>
            </a:extLst>
          </p:cNvPr>
          <p:cNvSpPr>
            <a:spLocks noGrp="1"/>
          </p:cNvSpPr>
          <p:nvPr>
            <p:ph type="body" sz="quarter" idx="18"/>
          </p:nvPr>
        </p:nvSpPr>
        <p:spPr>
          <a:xfrm>
            <a:off x="8601272" y="316606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4" name="Text Placeholder 13">
            <a:extLst>
              <a:ext uri="{FF2B5EF4-FFF2-40B4-BE49-F238E27FC236}">
                <a16:creationId xmlns:a16="http://schemas.microsoft.com/office/drawing/2014/main" id="{14220391-7FA8-4230-A26B-200CEFBB154E}"/>
              </a:ext>
            </a:extLst>
          </p:cNvPr>
          <p:cNvSpPr>
            <a:spLocks noGrp="1"/>
          </p:cNvSpPr>
          <p:nvPr>
            <p:ph type="body" sz="quarter" idx="19" hasCustomPrompt="1"/>
          </p:nvPr>
        </p:nvSpPr>
        <p:spPr>
          <a:xfrm>
            <a:off x="8012596" y="410034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5" name="Text Placeholder 13">
            <a:extLst>
              <a:ext uri="{FF2B5EF4-FFF2-40B4-BE49-F238E27FC236}">
                <a16:creationId xmlns:a16="http://schemas.microsoft.com/office/drawing/2014/main" id="{F79842D0-FA80-46A5-8D28-C7DB6BF5A530}"/>
              </a:ext>
            </a:extLst>
          </p:cNvPr>
          <p:cNvSpPr>
            <a:spLocks noGrp="1"/>
          </p:cNvSpPr>
          <p:nvPr>
            <p:ph type="body" sz="quarter" idx="20"/>
          </p:nvPr>
        </p:nvSpPr>
        <p:spPr>
          <a:xfrm>
            <a:off x="8601272" y="4258498"/>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6" name="Text Placeholder 13">
            <a:extLst>
              <a:ext uri="{FF2B5EF4-FFF2-40B4-BE49-F238E27FC236}">
                <a16:creationId xmlns:a16="http://schemas.microsoft.com/office/drawing/2014/main" id="{46CEF91E-EEEE-4341-A57F-F66DECB54330}"/>
              </a:ext>
            </a:extLst>
          </p:cNvPr>
          <p:cNvSpPr>
            <a:spLocks noGrp="1"/>
          </p:cNvSpPr>
          <p:nvPr>
            <p:ph type="body" sz="quarter" idx="21" hasCustomPrompt="1"/>
          </p:nvPr>
        </p:nvSpPr>
        <p:spPr>
          <a:xfrm>
            <a:off x="8012596" y="5192779"/>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7" name="Text Placeholder 13">
            <a:extLst>
              <a:ext uri="{FF2B5EF4-FFF2-40B4-BE49-F238E27FC236}">
                <a16:creationId xmlns:a16="http://schemas.microsoft.com/office/drawing/2014/main" id="{A3C272E2-71D0-4279-8082-47B126613A2E}"/>
              </a:ext>
            </a:extLst>
          </p:cNvPr>
          <p:cNvSpPr>
            <a:spLocks noGrp="1"/>
          </p:cNvSpPr>
          <p:nvPr>
            <p:ph type="body" sz="quarter" idx="22"/>
          </p:nvPr>
        </p:nvSpPr>
        <p:spPr>
          <a:xfrm>
            <a:off x="8601272" y="5350934"/>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Tree>
    <p:extLst>
      <p:ext uri="{BB962C8B-B14F-4D97-AF65-F5344CB8AC3E}">
        <p14:creationId xmlns:p14="http://schemas.microsoft.com/office/powerpoint/2010/main" val="21876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00">
          <p15:clr>
            <a:srgbClr val="FBAE40"/>
          </p15:clr>
        </p15:guide>
        <p15:guide id="2" pos="5292">
          <p15:clr>
            <a:srgbClr val="A4A3A4"/>
          </p15:clr>
        </p15:guide>
        <p15:guide id="3" pos="5424">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genda 2">
    <p:spTree>
      <p:nvGrpSpPr>
        <p:cNvPr id="1" name=""/>
        <p:cNvGrpSpPr/>
        <p:nvPr/>
      </p:nvGrpSpPr>
      <p:grpSpPr>
        <a:xfrm>
          <a:off x="0" y="0"/>
          <a:ext cx="0" cy="0"/>
          <a:chOff x="0" y="0"/>
          <a:chExt cx="0" cy="0"/>
        </a:xfrm>
      </p:grpSpPr>
      <p:sp>
        <p:nvSpPr>
          <p:cNvPr id="13" name="object 8">
            <a:extLst>
              <a:ext uri="{FF2B5EF4-FFF2-40B4-BE49-F238E27FC236}">
                <a16:creationId xmlns:a16="http://schemas.microsoft.com/office/drawing/2014/main" id="{44EE5668-849E-4752-A91F-93A5EE2F885B}"/>
              </a:ext>
            </a:extLst>
          </p:cNvPr>
          <p:cNvSpPr/>
          <p:nvPr/>
        </p:nvSpPr>
        <p:spPr>
          <a:xfrm>
            <a:off x="11073130" y="4662805"/>
            <a:ext cx="1118870" cy="2195195"/>
          </a:xfrm>
          <a:custGeom>
            <a:avLst/>
            <a:gdLst/>
            <a:ahLst/>
            <a:cxnLst/>
            <a:rect l="l" t="t" r="r" b="b"/>
            <a:pathLst>
              <a:path w="1118870" h="2195195">
                <a:moveTo>
                  <a:pt x="1118463" y="0"/>
                </a:moveTo>
                <a:lnTo>
                  <a:pt x="0" y="2195080"/>
                </a:lnTo>
                <a:lnTo>
                  <a:pt x="1118463" y="2195080"/>
                </a:lnTo>
                <a:lnTo>
                  <a:pt x="1118463" y="0"/>
                </a:lnTo>
                <a:close/>
              </a:path>
            </a:pathLst>
          </a:custGeom>
          <a:solidFill>
            <a:srgbClr val="05A2C6"/>
          </a:solidFill>
        </p:spPr>
        <p:txBody>
          <a:bodyPr wrap="square" lIns="0" tIns="0" rIns="0" bIns="0" rtlCol="0"/>
          <a:lstStyle/>
          <a:p>
            <a:endParaRPr/>
          </a:p>
        </p:txBody>
      </p:sp>
      <p:sp>
        <p:nvSpPr>
          <p:cNvPr id="5" name="Freeform: Shape 4">
            <a:extLst>
              <a:ext uri="{FF2B5EF4-FFF2-40B4-BE49-F238E27FC236}">
                <a16:creationId xmlns:a16="http://schemas.microsoft.com/office/drawing/2014/main" id="{7C394794-C985-4AFC-B7E3-2D95D1F02031}"/>
              </a:ext>
            </a:extLst>
          </p:cNvPr>
          <p:cNvSpPr/>
          <p:nvPr/>
        </p:nvSpPr>
        <p:spPr>
          <a:xfrm>
            <a:off x="0" y="0"/>
            <a:ext cx="6088218" cy="6858000"/>
          </a:xfrm>
          <a:custGeom>
            <a:avLst/>
            <a:gdLst>
              <a:gd name="connsiteX0" fmla="*/ 0 w 6088218"/>
              <a:gd name="connsiteY0" fmla="*/ 0 h 6858000"/>
              <a:gd name="connsiteX1" fmla="*/ 6088218 w 6088218"/>
              <a:gd name="connsiteY1" fmla="*/ 0 h 6858000"/>
              <a:gd name="connsiteX2" fmla="*/ 2593895 w 6088218"/>
              <a:gd name="connsiteY2" fmla="*/ 6858000 h 6858000"/>
              <a:gd name="connsiteX3" fmla="*/ 0 w 60882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88218" h="6858000">
                <a:moveTo>
                  <a:pt x="0" y="0"/>
                </a:moveTo>
                <a:lnTo>
                  <a:pt x="6088218" y="0"/>
                </a:lnTo>
                <a:lnTo>
                  <a:pt x="2593895" y="6858000"/>
                </a:lnTo>
                <a:lnTo>
                  <a:pt x="0" y="6858000"/>
                </a:lnTo>
                <a:close/>
              </a:path>
            </a:pathLst>
          </a:custGeom>
          <a:solidFill>
            <a:srgbClr val="EBEBEB"/>
          </a:solidFill>
        </p:spPr>
        <p:txBody>
          <a:bodyPr wrap="square" lIns="0" tIns="0" rIns="0" bIns="0" rtlCol="0">
            <a:noAutofit/>
          </a:bodyPr>
          <a:lstStyle/>
          <a:p>
            <a:endParaRPr/>
          </a:p>
        </p:txBody>
      </p:sp>
      <p:sp>
        <p:nvSpPr>
          <p:cNvPr id="6" name="Freeform: Shape 5">
            <a:extLst>
              <a:ext uri="{FF2B5EF4-FFF2-40B4-BE49-F238E27FC236}">
                <a16:creationId xmlns:a16="http://schemas.microsoft.com/office/drawing/2014/main" id="{D1E6200F-185B-4EAA-81FE-7BB3EC64FD6B}"/>
              </a:ext>
            </a:extLst>
          </p:cNvPr>
          <p:cNvSpPr/>
          <p:nvPr/>
        </p:nvSpPr>
        <p:spPr>
          <a:xfrm>
            <a:off x="0" y="0"/>
            <a:ext cx="5653887" cy="6858000"/>
          </a:xfrm>
          <a:custGeom>
            <a:avLst/>
            <a:gdLst>
              <a:gd name="connsiteX0" fmla="*/ 0 w 5653887"/>
              <a:gd name="connsiteY0" fmla="*/ 0 h 6858000"/>
              <a:gd name="connsiteX1" fmla="*/ 5653887 w 5653887"/>
              <a:gd name="connsiteY1" fmla="*/ 0 h 6858000"/>
              <a:gd name="connsiteX2" fmla="*/ 2159564 w 5653887"/>
              <a:gd name="connsiteY2" fmla="*/ 6858000 h 6858000"/>
              <a:gd name="connsiteX3" fmla="*/ 0 w 56538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653887" h="6858000">
                <a:moveTo>
                  <a:pt x="0" y="0"/>
                </a:moveTo>
                <a:lnTo>
                  <a:pt x="5653887" y="0"/>
                </a:lnTo>
                <a:lnTo>
                  <a:pt x="2159564" y="6858000"/>
                </a:lnTo>
                <a:lnTo>
                  <a:pt x="0" y="6858000"/>
                </a:lnTo>
                <a:close/>
              </a:path>
            </a:pathLst>
          </a:custGeom>
          <a:gradFill flip="none" rotWithShape="1">
            <a:gsLst>
              <a:gs pos="92000">
                <a:srgbClr val="05A2C6"/>
              </a:gs>
              <a:gs pos="28000">
                <a:srgbClr val="00A88C"/>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2" name="Title 1">
            <a:extLst>
              <a:ext uri="{FF2B5EF4-FFF2-40B4-BE49-F238E27FC236}">
                <a16:creationId xmlns:a16="http://schemas.microsoft.com/office/drawing/2014/main" id="{A7D1AF72-5E7A-4B28-9BD9-32D8C64CD2C3}"/>
              </a:ext>
            </a:extLst>
          </p:cNvPr>
          <p:cNvSpPr>
            <a:spLocks noGrp="1"/>
          </p:cNvSpPr>
          <p:nvPr>
            <p:ph type="title"/>
          </p:nvPr>
        </p:nvSpPr>
        <p:spPr>
          <a:xfrm>
            <a:off x="950976" y="1752600"/>
            <a:ext cx="3021282" cy="1090165"/>
          </a:xfrm>
        </p:spPr>
        <p:txBody>
          <a:bodyPr/>
          <a:lstStyle>
            <a:lvl1pPr>
              <a:defRPr>
                <a:solidFill>
                  <a:schemeClr val="bg1"/>
                </a:solidFill>
              </a:defRPr>
            </a:lvl1pPr>
          </a:lstStyle>
          <a:p>
            <a:r>
              <a:rPr lang="en-US"/>
              <a:t>Click to edit Master title style</a:t>
            </a:r>
            <a:endParaRPr/>
          </a:p>
        </p:txBody>
      </p:sp>
      <p:sp>
        <p:nvSpPr>
          <p:cNvPr id="11" name="Text Placeholder 10">
            <a:extLst>
              <a:ext uri="{FF2B5EF4-FFF2-40B4-BE49-F238E27FC236}">
                <a16:creationId xmlns:a16="http://schemas.microsoft.com/office/drawing/2014/main" id="{D0800E8E-A517-4082-8748-95F6CDF9A6A2}"/>
              </a:ext>
            </a:extLst>
          </p:cNvPr>
          <p:cNvSpPr>
            <a:spLocks noGrp="1"/>
          </p:cNvSpPr>
          <p:nvPr>
            <p:ph type="body" sz="quarter" idx="10"/>
          </p:nvPr>
        </p:nvSpPr>
        <p:spPr>
          <a:xfrm>
            <a:off x="950976" y="3144409"/>
            <a:ext cx="2057400" cy="1275190"/>
          </a:xfrm>
        </p:spPr>
        <p:txBody>
          <a:bodyPr/>
          <a:lstStyle>
            <a:lvl1pPr marL="0" indent="0">
              <a:lnSpc>
                <a:spcPct val="130000"/>
              </a:lnSpc>
              <a:spcBef>
                <a:spcPts val="0"/>
              </a:spcBef>
              <a:buNone/>
              <a:defRPr sz="1600">
                <a:solidFill>
                  <a:schemeClr val="bg1"/>
                </a:solidFill>
              </a:defRPr>
            </a:lvl1pPr>
            <a:lvl2pPr marL="0" indent="0">
              <a:lnSpc>
                <a:spcPct val="130000"/>
              </a:lnSpc>
              <a:spcBef>
                <a:spcPts val="0"/>
              </a:spcBef>
              <a:buNone/>
              <a:defRPr sz="1600">
                <a:solidFill>
                  <a:schemeClr val="bg1"/>
                </a:solidFill>
              </a:defRPr>
            </a:lvl2pPr>
            <a:lvl3pPr marL="0" indent="0">
              <a:lnSpc>
                <a:spcPct val="130000"/>
              </a:lnSpc>
              <a:spcBef>
                <a:spcPts val="0"/>
              </a:spcBef>
              <a:buNone/>
              <a:defRPr sz="1600">
                <a:solidFill>
                  <a:schemeClr val="bg1"/>
                </a:solidFill>
              </a:defRPr>
            </a:lvl3pPr>
            <a:lvl4pPr marL="0" indent="0">
              <a:lnSpc>
                <a:spcPct val="130000"/>
              </a:lnSpc>
              <a:spcBef>
                <a:spcPts val="0"/>
              </a:spcBef>
              <a:buNone/>
              <a:defRPr sz="1600">
                <a:solidFill>
                  <a:schemeClr val="bg1"/>
                </a:solidFill>
              </a:defRPr>
            </a:lvl4pPr>
            <a:lvl5pPr marL="0" indent="0">
              <a:lnSpc>
                <a:spcPct val="130000"/>
              </a:lnSpc>
              <a:spcBef>
                <a:spcPts val="0"/>
              </a:spcBef>
              <a:buNone/>
              <a:defRPr sz="1600">
                <a:solidFill>
                  <a:schemeClr val="bg1"/>
                </a:solidFill>
              </a:defRPr>
            </a:lvl5pPr>
            <a:lvl6pPr marL="0" indent="0">
              <a:lnSpc>
                <a:spcPct val="130000"/>
              </a:lnSpc>
              <a:spcBef>
                <a:spcPts val="0"/>
              </a:spcBef>
              <a:buNone/>
              <a:defRPr sz="1600">
                <a:solidFill>
                  <a:schemeClr val="bg1"/>
                </a:solidFill>
              </a:defRPr>
            </a:lvl6pPr>
            <a:lvl7pPr marL="0" indent="0">
              <a:lnSpc>
                <a:spcPct val="130000"/>
              </a:lnSpc>
              <a:spcBef>
                <a:spcPts val="0"/>
              </a:spcBef>
              <a:buNone/>
              <a:defRPr sz="1600">
                <a:solidFill>
                  <a:schemeClr val="bg1"/>
                </a:solidFill>
              </a:defRPr>
            </a:lvl7pPr>
            <a:lvl8pPr marL="0" indent="0">
              <a:lnSpc>
                <a:spcPct val="130000"/>
              </a:lnSpc>
              <a:spcBef>
                <a:spcPts val="0"/>
              </a:spcBef>
              <a:buNone/>
              <a:defRPr sz="1600">
                <a:solidFill>
                  <a:schemeClr val="bg1"/>
                </a:solidFill>
              </a:defRPr>
            </a:lvl8pPr>
            <a:lvl9pPr marL="0" indent="0">
              <a:lnSpc>
                <a:spcPct val="130000"/>
              </a:lnSpc>
              <a:spcBef>
                <a:spcPts val="0"/>
              </a:spcBef>
              <a:buNone/>
              <a:defRPr sz="1600">
                <a:solidFill>
                  <a:schemeClr val="bg1"/>
                </a:solidFill>
              </a:defRPr>
            </a:lvl9pPr>
          </a:lstStyle>
          <a:p>
            <a:pPr lvl="0"/>
            <a:r>
              <a:rPr lang="en-US"/>
              <a:t>Click to edit Master text styles</a:t>
            </a:r>
          </a:p>
        </p:txBody>
      </p:sp>
      <p:sp>
        <p:nvSpPr>
          <p:cNvPr id="15" name="Text Placeholder 13">
            <a:extLst>
              <a:ext uri="{FF2B5EF4-FFF2-40B4-BE49-F238E27FC236}">
                <a16:creationId xmlns:a16="http://schemas.microsoft.com/office/drawing/2014/main" id="{88256F5A-0840-4D0A-9735-6C135C3D1BCB}"/>
              </a:ext>
            </a:extLst>
          </p:cNvPr>
          <p:cNvSpPr>
            <a:spLocks noGrp="1"/>
          </p:cNvSpPr>
          <p:nvPr>
            <p:ph type="body" sz="quarter" idx="12" hasCustomPrompt="1"/>
          </p:nvPr>
        </p:nvSpPr>
        <p:spPr>
          <a:xfrm>
            <a:off x="5717218" y="1577418"/>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16" name="Text Placeholder 13">
            <a:extLst>
              <a:ext uri="{FF2B5EF4-FFF2-40B4-BE49-F238E27FC236}">
                <a16:creationId xmlns:a16="http://schemas.microsoft.com/office/drawing/2014/main" id="{6D05ED8F-D666-4B88-A7A1-7B7E8D824F5B}"/>
              </a:ext>
            </a:extLst>
          </p:cNvPr>
          <p:cNvSpPr>
            <a:spLocks noGrp="1"/>
          </p:cNvSpPr>
          <p:nvPr>
            <p:ph type="body" sz="quarter" idx="13"/>
          </p:nvPr>
        </p:nvSpPr>
        <p:spPr>
          <a:xfrm>
            <a:off x="6305894" y="173557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19" name="Text Placeholder 13">
            <a:extLst>
              <a:ext uri="{FF2B5EF4-FFF2-40B4-BE49-F238E27FC236}">
                <a16:creationId xmlns:a16="http://schemas.microsoft.com/office/drawing/2014/main" id="{57ACFF91-DB57-4346-A3FB-AE438EEF8E01}"/>
              </a:ext>
            </a:extLst>
          </p:cNvPr>
          <p:cNvSpPr>
            <a:spLocks noGrp="1"/>
          </p:cNvSpPr>
          <p:nvPr>
            <p:ph type="body" sz="quarter" idx="14" hasCustomPrompt="1"/>
          </p:nvPr>
        </p:nvSpPr>
        <p:spPr>
          <a:xfrm>
            <a:off x="5717218" y="266985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2" name="Text Placeholder 13">
            <a:extLst>
              <a:ext uri="{FF2B5EF4-FFF2-40B4-BE49-F238E27FC236}">
                <a16:creationId xmlns:a16="http://schemas.microsoft.com/office/drawing/2014/main" id="{148BB727-68D1-474D-87D5-BDB11CFB6088}"/>
              </a:ext>
            </a:extLst>
          </p:cNvPr>
          <p:cNvSpPr>
            <a:spLocks noGrp="1"/>
          </p:cNvSpPr>
          <p:nvPr>
            <p:ph type="body" sz="quarter" idx="17" hasCustomPrompt="1"/>
          </p:nvPr>
        </p:nvSpPr>
        <p:spPr>
          <a:xfrm>
            <a:off x="5717218" y="3762288"/>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3" name="Text Placeholder 13">
            <a:extLst>
              <a:ext uri="{FF2B5EF4-FFF2-40B4-BE49-F238E27FC236}">
                <a16:creationId xmlns:a16="http://schemas.microsoft.com/office/drawing/2014/main" id="{1B4F6836-1963-4344-99F1-90D9AC322197}"/>
              </a:ext>
            </a:extLst>
          </p:cNvPr>
          <p:cNvSpPr>
            <a:spLocks noGrp="1"/>
          </p:cNvSpPr>
          <p:nvPr>
            <p:ph type="body" sz="quarter" idx="18"/>
          </p:nvPr>
        </p:nvSpPr>
        <p:spPr>
          <a:xfrm>
            <a:off x="6305894" y="392044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4" name="Text Placeholder 13">
            <a:extLst>
              <a:ext uri="{FF2B5EF4-FFF2-40B4-BE49-F238E27FC236}">
                <a16:creationId xmlns:a16="http://schemas.microsoft.com/office/drawing/2014/main" id="{14220391-7FA8-4230-A26B-200CEFBB154E}"/>
              </a:ext>
            </a:extLst>
          </p:cNvPr>
          <p:cNvSpPr>
            <a:spLocks noGrp="1"/>
          </p:cNvSpPr>
          <p:nvPr>
            <p:ph type="body" sz="quarter" idx="19" hasCustomPrompt="1"/>
          </p:nvPr>
        </p:nvSpPr>
        <p:spPr>
          <a:xfrm>
            <a:off x="5717218" y="485472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5" name="Text Placeholder 13">
            <a:extLst>
              <a:ext uri="{FF2B5EF4-FFF2-40B4-BE49-F238E27FC236}">
                <a16:creationId xmlns:a16="http://schemas.microsoft.com/office/drawing/2014/main" id="{F79842D0-FA80-46A5-8D28-C7DB6BF5A530}"/>
              </a:ext>
            </a:extLst>
          </p:cNvPr>
          <p:cNvSpPr>
            <a:spLocks noGrp="1"/>
          </p:cNvSpPr>
          <p:nvPr>
            <p:ph type="body" sz="quarter" idx="20"/>
          </p:nvPr>
        </p:nvSpPr>
        <p:spPr>
          <a:xfrm>
            <a:off x="6305894" y="5012878"/>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0" name="Text Placeholder 13">
            <a:extLst>
              <a:ext uri="{FF2B5EF4-FFF2-40B4-BE49-F238E27FC236}">
                <a16:creationId xmlns:a16="http://schemas.microsoft.com/office/drawing/2014/main" id="{E3880355-33B4-4D27-AF67-82F4EEC64CC8}"/>
              </a:ext>
            </a:extLst>
          </p:cNvPr>
          <p:cNvSpPr>
            <a:spLocks noGrp="1"/>
          </p:cNvSpPr>
          <p:nvPr>
            <p:ph type="body" sz="quarter" idx="15"/>
          </p:nvPr>
        </p:nvSpPr>
        <p:spPr>
          <a:xfrm>
            <a:off x="6305894" y="2828008"/>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6" name="Text Placeholder 13">
            <a:extLst>
              <a:ext uri="{FF2B5EF4-FFF2-40B4-BE49-F238E27FC236}">
                <a16:creationId xmlns:a16="http://schemas.microsoft.com/office/drawing/2014/main" id="{46CEF91E-EEEE-4341-A57F-F66DECB54330}"/>
              </a:ext>
            </a:extLst>
          </p:cNvPr>
          <p:cNvSpPr>
            <a:spLocks noGrp="1"/>
          </p:cNvSpPr>
          <p:nvPr>
            <p:ph type="body" sz="quarter" idx="21" hasCustomPrompt="1"/>
          </p:nvPr>
        </p:nvSpPr>
        <p:spPr>
          <a:xfrm>
            <a:off x="8595479" y="1577418"/>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7" name="Text Placeholder 13">
            <a:extLst>
              <a:ext uri="{FF2B5EF4-FFF2-40B4-BE49-F238E27FC236}">
                <a16:creationId xmlns:a16="http://schemas.microsoft.com/office/drawing/2014/main" id="{A3C272E2-71D0-4279-8082-47B126613A2E}"/>
              </a:ext>
            </a:extLst>
          </p:cNvPr>
          <p:cNvSpPr>
            <a:spLocks noGrp="1"/>
          </p:cNvSpPr>
          <p:nvPr>
            <p:ph type="body" sz="quarter" idx="22"/>
          </p:nvPr>
        </p:nvSpPr>
        <p:spPr>
          <a:xfrm>
            <a:off x="9184155" y="173557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34" name="Text Placeholder 13">
            <a:extLst>
              <a:ext uri="{FF2B5EF4-FFF2-40B4-BE49-F238E27FC236}">
                <a16:creationId xmlns:a16="http://schemas.microsoft.com/office/drawing/2014/main" id="{D00C3FD6-9676-40A4-90CC-19BA867D2201}"/>
              </a:ext>
            </a:extLst>
          </p:cNvPr>
          <p:cNvSpPr>
            <a:spLocks noGrp="1"/>
          </p:cNvSpPr>
          <p:nvPr>
            <p:ph type="body" sz="quarter" idx="23" hasCustomPrompt="1"/>
          </p:nvPr>
        </p:nvSpPr>
        <p:spPr>
          <a:xfrm>
            <a:off x="8582202" y="266985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35" name="Text Placeholder 13">
            <a:extLst>
              <a:ext uri="{FF2B5EF4-FFF2-40B4-BE49-F238E27FC236}">
                <a16:creationId xmlns:a16="http://schemas.microsoft.com/office/drawing/2014/main" id="{09E19707-8129-4DB3-B1A9-8ACC5FA14D1F}"/>
              </a:ext>
            </a:extLst>
          </p:cNvPr>
          <p:cNvSpPr>
            <a:spLocks noGrp="1"/>
          </p:cNvSpPr>
          <p:nvPr>
            <p:ph type="body" sz="quarter" idx="24"/>
          </p:nvPr>
        </p:nvSpPr>
        <p:spPr>
          <a:xfrm>
            <a:off x="9170878" y="2828008"/>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36" name="Text Placeholder 13">
            <a:extLst>
              <a:ext uri="{FF2B5EF4-FFF2-40B4-BE49-F238E27FC236}">
                <a16:creationId xmlns:a16="http://schemas.microsoft.com/office/drawing/2014/main" id="{617072CC-B330-445F-B959-F8F4DD752F33}"/>
              </a:ext>
            </a:extLst>
          </p:cNvPr>
          <p:cNvSpPr>
            <a:spLocks noGrp="1"/>
          </p:cNvSpPr>
          <p:nvPr>
            <p:ph type="body" sz="quarter" idx="25" hasCustomPrompt="1"/>
          </p:nvPr>
        </p:nvSpPr>
        <p:spPr>
          <a:xfrm>
            <a:off x="8582202" y="3762288"/>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37" name="Text Placeholder 13">
            <a:extLst>
              <a:ext uri="{FF2B5EF4-FFF2-40B4-BE49-F238E27FC236}">
                <a16:creationId xmlns:a16="http://schemas.microsoft.com/office/drawing/2014/main" id="{90A0186D-6CEC-4DCB-89B9-5E9017B721A8}"/>
              </a:ext>
            </a:extLst>
          </p:cNvPr>
          <p:cNvSpPr>
            <a:spLocks noGrp="1"/>
          </p:cNvSpPr>
          <p:nvPr>
            <p:ph type="body" sz="quarter" idx="26"/>
          </p:nvPr>
        </p:nvSpPr>
        <p:spPr>
          <a:xfrm>
            <a:off x="9170878" y="392044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38" name="Text Placeholder 13">
            <a:extLst>
              <a:ext uri="{FF2B5EF4-FFF2-40B4-BE49-F238E27FC236}">
                <a16:creationId xmlns:a16="http://schemas.microsoft.com/office/drawing/2014/main" id="{D92E8A59-EFDB-4947-A57F-C0B1E8026940}"/>
              </a:ext>
            </a:extLst>
          </p:cNvPr>
          <p:cNvSpPr>
            <a:spLocks noGrp="1"/>
          </p:cNvSpPr>
          <p:nvPr>
            <p:ph type="body" sz="quarter" idx="27" hasCustomPrompt="1"/>
          </p:nvPr>
        </p:nvSpPr>
        <p:spPr>
          <a:xfrm>
            <a:off x="8582202" y="485472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39" name="Text Placeholder 13">
            <a:extLst>
              <a:ext uri="{FF2B5EF4-FFF2-40B4-BE49-F238E27FC236}">
                <a16:creationId xmlns:a16="http://schemas.microsoft.com/office/drawing/2014/main" id="{E73B9993-A2C0-4E16-A8F7-3A5BB96CE0FB}"/>
              </a:ext>
            </a:extLst>
          </p:cNvPr>
          <p:cNvSpPr>
            <a:spLocks noGrp="1"/>
          </p:cNvSpPr>
          <p:nvPr>
            <p:ph type="body" sz="quarter" idx="28"/>
          </p:nvPr>
        </p:nvSpPr>
        <p:spPr>
          <a:xfrm>
            <a:off x="9170878" y="5012878"/>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Tree>
    <p:extLst>
      <p:ext uri="{BB962C8B-B14F-4D97-AF65-F5344CB8AC3E}">
        <p14:creationId xmlns:p14="http://schemas.microsoft.com/office/powerpoint/2010/main" val="197774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00">
          <p15:clr>
            <a:srgbClr val="FBAE40"/>
          </p15:clr>
        </p15:guide>
        <p15:guide id="2" pos="5664">
          <p15:clr>
            <a:srgbClr val="A4A3A4"/>
          </p15:clr>
        </p15:guide>
        <p15:guide id="3" pos="3960">
          <p15:clr>
            <a:srgbClr val="A4A3A4"/>
          </p15:clr>
        </p15:guide>
        <p15:guide id="4" pos="5784">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ull-Frame Image with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8050AE7-ECC0-4BD9-9D50-7417D8DD6F31}"/>
              </a:ext>
            </a:extLst>
          </p:cNvPr>
          <p:cNvSpPr>
            <a:spLocks noGrp="1"/>
          </p:cNvSpPr>
          <p:nvPr>
            <p:ph type="pic" sz="quarter" idx="10" hasCustomPrompt="1"/>
          </p:nvPr>
        </p:nvSpPr>
        <p:spPr>
          <a:xfrm>
            <a:off x="1524" y="0"/>
            <a:ext cx="12188952" cy="6858000"/>
          </a:xfrm>
          <a:solidFill>
            <a:srgbClr val="D9D9D9"/>
          </a:solidFill>
        </p:spPr>
        <p:txBody>
          <a:bodyPr lIns="6675120" rIns="0" bIns="0" anchor="ctr" anchorCtr="0"/>
          <a:lstStyle>
            <a:lvl1pPr marL="0" indent="0" algn="l">
              <a:lnSpc>
                <a:spcPct val="100000"/>
              </a:lnSpc>
              <a:spcBef>
                <a:spcPts val="0"/>
              </a:spcBef>
              <a:buNone/>
              <a:defRPr>
                <a:solidFill>
                  <a:schemeClr val="accent5"/>
                </a:solidFill>
              </a:defRPr>
            </a:lvl1pPr>
          </a:lstStyle>
          <a:p>
            <a:r>
              <a:t>Click icon to add a picture; </a:t>
            </a:r>
            <a:br>
              <a:rPr/>
            </a:br>
            <a:r>
              <a:t>send to back if necessary</a:t>
            </a:r>
          </a:p>
        </p:txBody>
      </p:sp>
      <p:sp>
        <p:nvSpPr>
          <p:cNvPr id="9" name="Text Placeholder 8">
            <a:extLst>
              <a:ext uri="{FF2B5EF4-FFF2-40B4-BE49-F238E27FC236}">
                <a16:creationId xmlns:a16="http://schemas.microsoft.com/office/drawing/2014/main" id="{75E81AFA-02B9-4AF4-8C41-5717D2146C04}"/>
              </a:ext>
            </a:extLst>
          </p:cNvPr>
          <p:cNvSpPr>
            <a:spLocks noGrp="1"/>
          </p:cNvSpPr>
          <p:nvPr>
            <p:ph type="body" sz="quarter" idx="11" hasCustomPrompt="1"/>
          </p:nvPr>
        </p:nvSpPr>
        <p:spPr>
          <a:xfrm>
            <a:off x="510208" y="2305050"/>
            <a:ext cx="3860800" cy="3860800"/>
          </a:xfrm>
          <a:solidFill>
            <a:srgbClr val="FFFFFF"/>
          </a:solidFill>
        </p:spPr>
        <p:txBody>
          <a:bodyPr lIns="411480" tIns="365760" rIns="411480" bIns="91440"/>
          <a:lstStyle>
            <a:lvl1pPr marL="0" indent="0">
              <a:spcBef>
                <a:spcPts val="0"/>
              </a:spcBef>
              <a:buNone/>
              <a:defRPr sz="1600" b="1" cap="all" spc="100" baseline="0">
                <a:solidFill>
                  <a:schemeClr val="tx1">
                    <a:lumMod val="50000"/>
                    <a:lumOff val="50000"/>
                  </a:schemeClr>
                </a:solidFill>
              </a:defRPr>
            </a:lvl1pPr>
            <a:lvl2pPr marL="0" indent="0">
              <a:spcBef>
                <a:spcPts val="0"/>
              </a:spcBef>
              <a:buNone/>
              <a:defRPr sz="1600" b="1" cap="all" spc="100" baseline="0">
                <a:solidFill>
                  <a:schemeClr val="tx1">
                    <a:lumMod val="50000"/>
                    <a:lumOff val="50000"/>
                  </a:schemeClr>
                </a:solidFill>
              </a:defRPr>
            </a:lvl2pPr>
            <a:lvl3pPr marL="0" indent="0">
              <a:spcBef>
                <a:spcPts val="0"/>
              </a:spcBef>
              <a:buNone/>
              <a:defRPr sz="1600" b="1" cap="all" spc="100" baseline="0">
                <a:solidFill>
                  <a:schemeClr val="tx1">
                    <a:lumMod val="50000"/>
                    <a:lumOff val="50000"/>
                  </a:schemeClr>
                </a:solidFill>
              </a:defRPr>
            </a:lvl3pPr>
            <a:lvl4pPr marL="0" indent="0">
              <a:spcBef>
                <a:spcPts val="0"/>
              </a:spcBef>
              <a:buNone/>
              <a:defRPr sz="1600" b="1" cap="all" spc="100" baseline="0">
                <a:solidFill>
                  <a:schemeClr val="tx1">
                    <a:lumMod val="50000"/>
                    <a:lumOff val="50000"/>
                  </a:schemeClr>
                </a:solidFill>
              </a:defRPr>
            </a:lvl4pPr>
            <a:lvl5pPr marL="0" indent="0">
              <a:spcBef>
                <a:spcPts val="0"/>
              </a:spcBef>
              <a:buNone/>
              <a:defRPr sz="1600" b="1" cap="all" spc="100" baseline="0">
                <a:solidFill>
                  <a:schemeClr val="tx1">
                    <a:lumMod val="50000"/>
                    <a:lumOff val="50000"/>
                  </a:schemeClr>
                </a:solidFill>
              </a:defRPr>
            </a:lvl5pPr>
            <a:lvl6pPr marL="0" indent="0">
              <a:spcBef>
                <a:spcPts val="0"/>
              </a:spcBef>
              <a:buNone/>
              <a:defRPr sz="1600" b="1" cap="all" spc="100" baseline="0">
                <a:solidFill>
                  <a:schemeClr val="tx1">
                    <a:lumMod val="50000"/>
                    <a:lumOff val="50000"/>
                  </a:schemeClr>
                </a:solidFill>
              </a:defRPr>
            </a:lvl6pPr>
            <a:lvl7pPr marL="0" indent="0">
              <a:spcBef>
                <a:spcPts val="0"/>
              </a:spcBef>
              <a:buNone/>
              <a:defRPr sz="1600" b="1" cap="all" spc="100" baseline="0">
                <a:solidFill>
                  <a:schemeClr val="tx1">
                    <a:lumMod val="50000"/>
                    <a:lumOff val="50000"/>
                  </a:schemeClr>
                </a:solidFill>
              </a:defRPr>
            </a:lvl7pPr>
            <a:lvl8pPr marL="0" indent="0">
              <a:spcBef>
                <a:spcPts val="0"/>
              </a:spcBef>
              <a:buNone/>
              <a:defRPr sz="1600" b="1" cap="all" spc="100" baseline="0">
                <a:solidFill>
                  <a:schemeClr val="tx1">
                    <a:lumMod val="50000"/>
                    <a:lumOff val="50000"/>
                  </a:schemeClr>
                </a:solidFill>
              </a:defRPr>
            </a:lvl8pPr>
            <a:lvl9pPr marL="0" indent="0">
              <a:spcBef>
                <a:spcPts val="0"/>
              </a:spcBef>
              <a:buNone/>
              <a:defRPr sz="1600" b="1" cap="all" spc="100" baseline="0">
                <a:solidFill>
                  <a:schemeClr val="tx1">
                    <a:lumMod val="50000"/>
                    <a:lumOff val="50000"/>
                  </a:schemeClr>
                </a:solidFill>
              </a:defRPr>
            </a:lvl9pPr>
          </a:lstStyle>
          <a:p>
            <a:pPr lvl="0"/>
            <a:r>
              <a:t>superheader</a:t>
            </a:r>
          </a:p>
        </p:txBody>
      </p:sp>
      <p:sp>
        <p:nvSpPr>
          <p:cNvPr id="10" name="Text Placeholder 8">
            <a:extLst>
              <a:ext uri="{FF2B5EF4-FFF2-40B4-BE49-F238E27FC236}">
                <a16:creationId xmlns:a16="http://schemas.microsoft.com/office/drawing/2014/main" id="{B63E85EB-57F2-40AC-94CE-540C22ADD9BB}"/>
              </a:ext>
            </a:extLst>
          </p:cNvPr>
          <p:cNvSpPr>
            <a:spLocks noGrp="1"/>
          </p:cNvSpPr>
          <p:nvPr>
            <p:ph type="body" sz="quarter" idx="12"/>
          </p:nvPr>
        </p:nvSpPr>
        <p:spPr>
          <a:xfrm>
            <a:off x="929308" y="3151117"/>
            <a:ext cx="3095199" cy="2703773"/>
          </a:xfrm>
        </p:spPr>
        <p:txBody>
          <a:bodyPr/>
          <a:lstStyle>
            <a:lvl1pPr marL="0" indent="0">
              <a:lnSpc>
                <a:spcPct val="100000"/>
              </a:lnSpc>
              <a:spcBef>
                <a:spcPts val="0"/>
              </a:spcBef>
              <a:buNone/>
              <a:defRPr sz="2800">
                <a:solidFill>
                  <a:schemeClr val="accent1"/>
                </a:solidFill>
              </a:defRPr>
            </a:lvl1pPr>
            <a:lvl2pPr marL="0" indent="0">
              <a:lnSpc>
                <a:spcPct val="100000"/>
              </a:lnSpc>
              <a:spcBef>
                <a:spcPts val="0"/>
              </a:spcBef>
              <a:buNone/>
              <a:defRPr sz="2800">
                <a:solidFill>
                  <a:schemeClr val="accent1"/>
                </a:solidFill>
              </a:defRPr>
            </a:lvl2pPr>
            <a:lvl3pPr marL="0" indent="0">
              <a:lnSpc>
                <a:spcPct val="100000"/>
              </a:lnSpc>
              <a:spcBef>
                <a:spcPts val="0"/>
              </a:spcBef>
              <a:buNone/>
              <a:defRPr sz="2800">
                <a:solidFill>
                  <a:schemeClr val="accent1"/>
                </a:solidFill>
              </a:defRPr>
            </a:lvl3pPr>
            <a:lvl4pPr marL="0" indent="0">
              <a:lnSpc>
                <a:spcPct val="100000"/>
              </a:lnSpc>
              <a:spcBef>
                <a:spcPts val="0"/>
              </a:spcBef>
              <a:buNone/>
              <a:defRPr sz="2800">
                <a:solidFill>
                  <a:schemeClr val="accent1"/>
                </a:solidFill>
              </a:defRPr>
            </a:lvl4pPr>
            <a:lvl5pPr marL="0" indent="0">
              <a:lnSpc>
                <a:spcPct val="100000"/>
              </a:lnSpc>
              <a:spcBef>
                <a:spcPts val="0"/>
              </a:spcBef>
              <a:buNone/>
              <a:defRPr sz="2800">
                <a:solidFill>
                  <a:schemeClr val="accent1"/>
                </a:solidFill>
              </a:defRPr>
            </a:lvl5pPr>
            <a:lvl6pPr marL="0" indent="0">
              <a:lnSpc>
                <a:spcPct val="100000"/>
              </a:lnSpc>
              <a:spcBef>
                <a:spcPts val="0"/>
              </a:spcBef>
              <a:buNone/>
              <a:defRPr sz="2800">
                <a:solidFill>
                  <a:schemeClr val="accent1"/>
                </a:solidFill>
              </a:defRPr>
            </a:lvl6pPr>
            <a:lvl7pPr marL="0" indent="0">
              <a:lnSpc>
                <a:spcPct val="100000"/>
              </a:lnSpc>
              <a:spcBef>
                <a:spcPts val="0"/>
              </a:spcBef>
              <a:buNone/>
              <a:defRPr sz="2800">
                <a:solidFill>
                  <a:schemeClr val="accent1"/>
                </a:solidFill>
              </a:defRPr>
            </a:lvl7pPr>
            <a:lvl8pPr marL="0" indent="0">
              <a:lnSpc>
                <a:spcPct val="100000"/>
              </a:lnSpc>
              <a:spcBef>
                <a:spcPts val="0"/>
              </a:spcBef>
              <a:buNone/>
              <a:defRPr sz="2800">
                <a:solidFill>
                  <a:schemeClr val="accent1"/>
                </a:solidFill>
              </a:defRPr>
            </a:lvl8pPr>
            <a:lvl9pPr marL="0" indent="0">
              <a:lnSpc>
                <a:spcPct val="100000"/>
              </a:lnSpc>
              <a:spcBef>
                <a:spcPts val="0"/>
              </a:spcBef>
              <a:buNone/>
              <a:defRPr sz="2800">
                <a:solidFill>
                  <a:schemeClr val="accent1"/>
                </a:solidFill>
              </a:defRPr>
            </a:lvl9pPr>
          </a:lstStyle>
          <a:p>
            <a:pPr lvl="0"/>
            <a:r>
              <a:rPr lang="en-US"/>
              <a:t>Click to edit Master text styles</a:t>
            </a:r>
          </a:p>
          <a:p>
            <a:pPr lvl="1"/>
            <a:r>
              <a:rPr lang="en-US"/>
              <a:t>Second level</a:t>
            </a:r>
          </a:p>
        </p:txBody>
      </p:sp>
      <p:sp>
        <p:nvSpPr>
          <p:cNvPr id="6" name="overlay Media Placeholder 9">
            <a:extLst>
              <a:ext uri="{FF2B5EF4-FFF2-40B4-BE49-F238E27FC236}">
                <a16:creationId xmlns:a16="http://schemas.microsoft.com/office/drawing/2014/main" id="{D4726E37-C351-4973-A41B-A104F72157C1}"/>
              </a:ext>
            </a:extLst>
          </p:cNvPr>
          <p:cNvSpPr>
            <a:spLocks noGrp="1"/>
          </p:cNvSpPr>
          <p:nvPr>
            <p:ph type="media" sz="quarter" idx="16" hasCustomPrompt="1"/>
          </p:nvPr>
        </p:nvSpPr>
        <p:spPr>
          <a:xfrm>
            <a:off x="-1" y="0"/>
            <a:ext cx="1118870" cy="2195195"/>
          </a:xfrm>
          <a:blipFill>
            <a:blip r:embed="rId2"/>
            <a:stretch>
              <a:fillRect/>
            </a:stretch>
          </a:blipFill>
        </p:spPr>
        <p:txBody>
          <a:bodyPr lIns="91440" tIns="91440" rIns="91440" bIns="91440" anchor="ctr" anchorCtr="0"/>
          <a:lstStyle>
            <a:lvl1pPr marL="0" indent="0" algn="l">
              <a:spcBef>
                <a:spcPts val="0"/>
              </a:spcBef>
              <a:buNone/>
              <a:defRPr sz="1400">
                <a:solidFill>
                  <a:schemeClr val="accent5"/>
                </a:solidFill>
              </a:defRPr>
            </a:lvl1pPr>
          </a:lstStyle>
          <a:p>
            <a:r>
              <a:t>This gradient should be on top of the picture. This text and the mediicon will not  appear. </a:t>
            </a:r>
          </a:p>
        </p:txBody>
      </p:sp>
    </p:spTree>
    <p:extLst>
      <p:ext uri="{BB962C8B-B14F-4D97-AF65-F5344CB8AC3E}">
        <p14:creationId xmlns:p14="http://schemas.microsoft.com/office/powerpoint/2010/main" val="382008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Picture Righ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03766903-5371-44D8-BC6C-FBCDCE12D31F}"/>
              </a:ext>
            </a:extLst>
          </p:cNvPr>
          <p:cNvSpPr>
            <a:spLocks noGrp="1"/>
          </p:cNvSpPr>
          <p:nvPr>
            <p:ph type="pic" sz="quarter" idx="12" hasCustomPrompt="1"/>
          </p:nvPr>
        </p:nvSpPr>
        <p:spPr>
          <a:xfrm>
            <a:off x="4419600" y="0"/>
            <a:ext cx="7772400" cy="6857988"/>
          </a:xfrm>
          <a:solidFill>
            <a:srgbClr val="D9D9D9"/>
          </a:solidFill>
        </p:spPr>
        <p:txBody>
          <a:bodyPr lIns="0" rIns="0" bIns="2103120" anchor="ctr" anchorCtr="0"/>
          <a:lstStyle>
            <a:lvl1pPr marL="0" indent="0" algn="ctr">
              <a:lnSpc>
                <a:spcPct val="100000"/>
              </a:lnSpc>
              <a:spcBef>
                <a:spcPts val="0"/>
              </a:spcBef>
              <a:buNone/>
              <a:defRPr sz="2000">
                <a:solidFill>
                  <a:schemeClr val="accent5"/>
                </a:solidFill>
              </a:defRPr>
            </a:lvl1pPr>
          </a:lstStyle>
          <a:p>
            <a:r>
              <a:t>Click icon to add a picture; </a:t>
            </a:r>
            <a:br>
              <a:rPr/>
            </a:br>
            <a:r>
              <a:t>send to back if necessary</a:t>
            </a:r>
          </a:p>
        </p:txBody>
      </p:sp>
      <p:sp>
        <p:nvSpPr>
          <p:cNvPr id="12" name="object 5">
            <a:extLst>
              <a:ext uri="{FF2B5EF4-FFF2-40B4-BE49-F238E27FC236}">
                <a16:creationId xmlns:a16="http://schemas.microsoft.com/office/drawing/2014/main" id="{D99716ED-1EB0-4613-8440-B79A4C8A79E4}"/>
              </a:ext>
            </a:extLst>
          </p:cNvPr>
          <p:cNvSpPr/>
          <p:nvPr/>
        </p:nvSpPr>
        <p:spPr>
          <a:xfrm>
            <a:off x="3786514" y="5615500"/>
            <a:ext cx="633095" cy="1242695"/>
          </a:xfrm>
          <a:custGeom>
            <a:avLst/>
            <a:gdLst/>
            <a:ahLst/>
            <a:cxnLst/>
            <a:rect l="l" t="t" r="r" b="b"/>
            <a:pathLst>
              <a:path w="633095" h="1242695">
                <a:moveTo>
                  <a:pt x="633082" y="0"/>
                </a:moveTo>
                <a:lnTo>
                  <a:pt x="0" y="1242491"/>
                </a:lnTo>
                <a:lnTo>
                  <a:pt x="633082" y="1242491"/>
                </a:lnTo>
                <a:lnTo>
                  <a:pt x="633082" y="0"/>
                </a:lnTo>
                <a:close/>
              </a:path>
            </a:pathLst>
          </a:custGeom>
          <a:solidFill>
            <a:srgbClr val="000000">
              <a:alpha val="9999"/>
            </a:srgbClr>
          </a:solidFill>
        </p:spPr>
        <p:txBody>
          <a:bodyPr wrap="square" lIns="0" tIns="0" rIns="0" bIns="0" rtlCol="0"/>
          <a:lstStyle/>
          <a:p>
            <a:endParaRPr/>
          </a:p>
        </p:txBody>
      </p:sp>
      <p:sp>
        <p:nvSpPr>
          <p:cNvPr id="14" name="object 5">
            <a:extLst>
              <a:ext uri="{FF2B5EF4-FFF2-40B4-BE49-F238E27FC236}">
                <a16:creationId xmlns:a16="http://schemas.microsoft.com/office/drawing/2014/main" id="{CE88491E-626D-4C26-8FB5-3BC81BD3B00F}"/>
              </a:ext>
            </a:extLst>
          </p:cNvPr>
          <p:cNvSpPr/>
          <p:nvPr/>
        </p:nvSpPr>
        <p:spPr>
          <a:xfrm>
            <a:off x="0" y="0"/>
            <a:ext cx="1118870" cy="2195195"/>
          </a:xfrm>
          <a:custGeom>
            <a:avLst/>
            <a:gdLst/>
            <a:ahLst/>
            <a:cxnLst/>
            <a:rect l="l" t="t" r="r" b="b"/>
            <a:pathLst>
              <a:path w="1118870" h="2195195">
                <a:moveTo>
                  <a:pt x="1118450" y="0"/>
                </a:moveTo>
                <a:lnTo>
                  <a:pt x="0" y="0"/>
                </a:lnTo>
                <a:lnTo>
                  <a:pt x="0" y="2195093"/>
                </a:lnTo>
                <a:lnTo>
                  <a:pt x="1118450" y="0"/>
                </a:lnTo>
                <a:close/>
              </a:path>
            </a:pathLst>
          </a:custGeom>
          <a:gradFill flip="none" rotWithShape="1">
            <a:gsLst>
              <a:gs pos="0">
                <a:srgbClr val="EBEBEB">
                  <a:lumMod val="89000"/>
                </a:srgbClr>
              </a:gs>
              <a:gs pos="100000">
                <a:srgbClr val="FFFFFF"/>
              </a:gs>
            </a:gsLst>
            <a:lin ang="5400000" scaled="1"/>
            <a:tileRect/>
          </a:gradFill>
        </p:spPr>
        <p:txBody>
          <a:bodyPr wrap="square" lIns="0" tIns="0" rIns="0" bIns="0" rtlCol="0"/>
          <a:lstStyle/>
          <a:p>
            <a:endParaRPr/>
          </a:p>
        </p:txBody>
      </p:sp>
      <p:sp>
        <p:nvSpPr>
          <p:cNvPr id="20" name="overlay Media Placeholder 19">
            <a:extLst>
              <a:ext uri="{FF2B5EF4-FFF2-40B4-BE49-F238E27FC236}">
                <a16:creationId xmlns:a16="http://schemas.microsoft.com/office/drawing/2014/main" id="{4BD43BB0-D81B-42FA-B095-A3AF75CDE5A8}"/>
              </a:ext>
            </a:extLst>
          </p:cNvPr>
          <p:cNvSpPr>
            <a:spLocks noGrp="1"/>
          </p:cNvSpPr>
          <p:nvPr>
            <p:ph type="media" sz="quarter" idx="15" hasCustomPrompt="1"/>
          </p:nvPr>
        </p:nvSpPr>
        <p:spPr>
          <a:xfrm>
            <a:off x="4419600" y="5"/>
            <a:ext cx="2861945" cy="5615288"/>
          </a:xfrm>
          <a:blipFill>
            <a:blip r:embed="rId2"/>
            <a:stretch>
              <a:fillRect/>
            </a:stretch>
          </a:blipFill>
        </p:spPr>
        <p:txBody>
          <a:bodyPr lIns="182880" tIns="822960"/>
          <a:lstStyle>
            <a:lvl1pPr marL="0" indent="0" algn="l">
              <a:lnSpc>
                <a:spcPct val="100000"/>
              </a:lnSpc>
              <a:spcBef>
                <a:spcPts val="0"/>
              </a:spcBef>
              <a:buNone/>
              <a:defRPr sz="1600">
                <a:solidFill>
                  <a:schemeClr val="accent5"/>
                </a:solidFill>
              </a:defRPr>
            </a:lvl1pPr>
          </a:lstStyle>
          <a:p>
            <a:r>
              <a:t>This gradient should </a:t>
            </a:r>
            <a:br>
              <a:rPr/>
            </a:br>
            <a:r>
              <a:t>be on top of the </a:t>
            </a:r>
            <a:br>
              <a:rPr/>
            </a:br>
            <a:r>
              <a:t>picture. This text </a:t>
            </a:r>
            <a:br>
              <a:rPr/>
            </a:br>
            <a:r>
              <a:t>and the media </a:t>
            </a:r>
            <a:br>
              <a:rPr/>
            </a:br>
            <a:r>
              <a:t>icon will not </a:t>
            </a:r>
            <a:br>
              <a:rPr/>
            </a:br>
            <a:r>
              <a:t>appear.</a:t>
            </a:r>
          </a:p>
        </p:txBody>
      </p:sp>
      <p:sp>
        <p:nvSpPr>
          <p:cNvPr id="13" name="Text Placeholder 2">
            <a:extLst>
              <a:ext uri="{FF2B5EF4-FFF2-40B4-BE49-F238E27FC236}">
                <a16:creationId xmlns:a16="http://schemas.microsoft.com/office/drawing/2014/main" id="{0C5A29CE-29AE-442F-839E-E3EA0E4C8A29}"/>
              </a:ext>
            </a:extLst>
          </p:cNvPr>
          <p:cNvSpPr>
            <a:spLocks noGrp="1"/>
          </p:cNvSpPr>
          <p:nvPr>
            <p:ph type="body" sz="quarter" idx="38" hasCustomPrompt="1"/>
          </p:nvPr>
        </p:nvSpPr>
        <p:spPr>
          <a:xfrm>
            <a:off x="914400" y="1399371"/>
            <a:ext cx="2674938" cy="365125"/>
          </a:xfrm>
        </p:spPr>
        <p:txBody>
          <a:bodyPr/>
          <a:lstStyle>
            <a:lvl1pPr marL="0" indent="0">
              <a:lnSpc>
                <a:spcPct val="100000"/>
              </a:lnSpc>
              <a:spcBef>
                <a:spcPts val="0"/>
              </a:spcBef>
              <a:buNone/>
              <a:defRPr sz="2000" b="1">
                <a:solidFill>
                  <a:schemeClr val="accent2"/>
                </a:solidFill>
              </a:defRPr>
            </a:lvl1pPr>
            <a:lvl2pPr marL="0" indent="0">
              <a:lnSpc>
                <a:spcPct val="100000"/>
              </a:lnSpc>
              <a:spcBef>
                <a:spcPts val="0"/>
              </a:spcBef>
              <a:buNone/>
              <a:defRPr sz="2000" b="1">
                <a:solidFill>
                  <a:schemeClr val="tx2"/>
                </a:solidFill>
              </a:defRPr>
            </a:lvl2pPr>
            <a:lvl3pPr marL="0" indent="0">
              <a:lnSpc>
                <a:spcPct val="100000"/>
              </a:lnSpc>
              <a:spcBef>
                <a:spcPts val="0"/>
              </a:spcBef>
              <a:buNone/>
              <a:defRPr sz="2000" b="1">
                <a:solidFill>
                  <a:schemeClr val="tx2"/>
                </a:solidFill>
              </a:defRPr>
            </a:lvl3pPr>
            <a:lvl4pPr marL="0" indent="0">
              <a:lnSpc>
                <a:spcPct val="100000"/>
              </a:lnSpc>
              <a:spcBef>
                <a:spcPts val="0"/>
              </a:spcBef>
              <a:buNone/>
              <a:defRPr sz="2000" b="1">
                <a:solidFill>
                  <a:schemeClr val="tx2"/>
                </a:solidFill>
              </a:defRPr>
            </a:lvl4pPr>
            <a:lvl5pPr marL="0" indent="0">
              <a:lnSpc>
                <a:spcPct val="100000"/>
              </a:lnSpc>
              <a:spcBef>
                <a:spcPts val="0"/>
              </a:spcBef>
              <a:buNone/>
              <a:defRPr sz="2000" b="1">
                <a:solidFill>
                  <a:schemeClr val="tx2"/>
                </a:solidFill>
              </a:defRPr>
            </a:lvl5pPr>
            <a:lvl6pPr marL="0" indent="0">
              <a:lnSpc>
                <a:spcPct val="100000"/>
              </a:lnSpc>
              <a:spcBef>
                <a:spcPts val="0"/>
              </a:spcBef>
              <a:buNone/>
              <a:defRPr sz="2000" b="1">
                <a:solidFill>
                  <a:schemeClr val="tx2"/>
                </a:solidFill>
              </a:defRPr>
            </a:lvl6pPr>
            <a:lvl7pPr marL="0" indent="0">
              <a:lnSpc>
                <a:spcPct val="100000"/>
              </a:lnSpc>
              <a:spcBef>
                <a:spcPts val="0"/>
              </a:spcBef>
              <a:buNone/>
              <a:defRPr sz="2000" b="1">
                <a:solidFill>
                  <a:schemeClr val="tx2"/>
                </a:solidFill>
              </a:defRPr>
            </a:lvl7pPr>
            <a:lvl8pPr marL="0" indent="0">
              <a:lnSpc>
                <a:spcPct val="100000"/>
              </a:lnSpc>
              <a:spcBef>
                <a:spcPts val="0"/>
              </a:spcBef>
              <a:buNone/>
              <a:defRPr sz="2000" b="1">
                <a:solidFill>
                  <a:schemeClr val="tx2"/>
                </a:solidFill>
              </a:defRPr>
            </a:lvl8pPr>
            <a:lvl9pPr marL="0" indent="0">
              <a:lnSpc>
                <a:spcPct val="100000"/>
              </a:lnSpc>
              <a:spcBef>
                <a:spcPts val="0"/>
              </a:spcBef>
              <a:buNone/>
              <a:defRPr sz="2000" b="1">
                <a:solidFill>
                  <a:schemeClr val="tx2"/>
                </a:solidFill>
              </a:defRPr>
            </a:lvl9pPr>
          </a:lstStyle>
          <a:p>
            <a:pPr lvl="0"/>
            <a:r>
              <a:t>Heading</a:t>
            </a:r>
          </a:p>
        </p:txBody>
      </p:sp>
      <p:sp>
        <p:nvSpPr>
          <p:cNvPr id="15" name="Text Placeholder 25">
            <a:extLst>
              <a:ext uri="{FF2B5EF4-FFF2-40B4-BE49-F238E27FC236}">
                <a16:creationId xmlns:a16="http://schemas.microsoft.com/office/drawing/2014/main" id="{BE61D7D6-55EA-4883-81AB-3FE0C7506A39}"/>
              </a:ext>
            </a:extLst>
          </p:cNvPr>
          <p:cNvSpPr>
            <a:spLocks noGrp="1"/>
          </p:cNvSpPr>
          <p:nvPr>
            <p:ph type="body" sz="quarter" idx="40"/>
          </p:nvPr>
        </p:nvSpPr>
        <p:spPr>
          <a:xfrm>
            <a:off x="914400" y="1775609"/>
            <a:ext cx="2674938" cy="858837"/>
          </a:xfrm>
        </p:spPr>
        <p:txBody>
          <a:bodyPr/>
          <a:lstStyle>
            <a:lvl1pPr marL="0" indent="0">
              <a:spcBef>
                <a:spcPts val="1200"/>
              </a:spcBef>
              <a:buFont typeface="Arial" panose="020B0604020202020204" pitchFamily="34" charset="0"/>
              <a:buChar char="​"/>
              <a:defRPr sz="1400">
                <a:solidFill>
                  <a:schemeClr val="tx1"/>
                </a:solidFill>
              </a:defRPr>
            </a:lvl1pPr>
            <a:lvl2pPr marL="0" indent="0">
              <a:spcBef>
                <a:spcPts val="1200"/>
              </a:spcBef>
              <a:buClr>
                <a:srgbClr val="FFFFFF"/>
              </a:buClr>
              <a:buFont typeface="Arial" panose="020B0604020202020204" pitchFamily="34" charset="0"/>
              <a:buChar char="​"/>
              <a:defRPr sz="1400">
                <a:solidFill>
                  <a:schemeClr val="tx1"/>
                </a:solidFill>
              </a:defRPr>
            </a:lvl2pPr>
            <a:lvl3pPr marL="0" indent="0">
              <a:spcBef>
                <a:spcPts val="1200"/>
              </a:spcBef>
              <a:buClr>
                <a:srgbClr val="FFFFFF"/>
              </a:buClr>
              <a:buFont typeface="Arial" panose="020B0604020202020204" pitchFamily="34" charset="0"/>
              <a:buChar char="​"/>
              <a:defRPr sz="1400">
                <a:solidFill>
                  <a:schemeClr val="tx1"/>
                </a:solidFill>
              </a:defRPr>
            </a:lvl3pPr>
            <a:lvl4pPr marL="0" indent="0">
              <a:spcBef>
                <a:spcPts val="1200"/>
              </a:spcBef>
              <a:buClr>
                <a:srgbClr val="FFFFFF"/>
              </a:buClr>
              <a:buFont typeface="Arial" panose="020B0604020202020204" pitchFamily="34" charset="0"/>
              <a:buChar char="​"/>
              <a:defRPr sz="1400">
                <a:solidFill>
                  <a:schemeClr val="tx1"/>
                </a:solidFill>
              </a:defRPr>
            </a:lvl4pPr>
            <a:lvl5pPr marL="0" indent="0">
              <a:spcBef>
                <a:spcPts val="1200"/>
              </a:spcBef>
              <a:buClr>
                <a:srgbClr val="FFFFFF"/>
              </a:buClr>
              <a:buFont typeface="Arial" panose="020B0604020202020204" pitchFamily="34" charset="0"/>
              <a:buChar char="​"/>
              <a:defRPr sz="1400">
                <a:solidFill>
                  <a:schemeClr val="tx1"/>
                </a:solidFill>
              </a:defRPr>
            </a:lvl5pPr>
            <a:lvl6pPr marL="0" indent="0">
              <a:spcBef>
                <a:spcPts val="1200"/>
              </a:spcBef>
              <a:buClr>
                <a:srgbClr val="FFFFFF"/>
              </a:buClr>
              <a:buFont typeface="Arial" panose="020B0604020202020204" pitchFamily="34" charset="0"/>
              <a:buChar char="​"/>
              <a:defRPr sz="1400">
                <a:solidFill>
                  <a:schemeClr val="tx1"/>
                </a:solidFill>
              </a:defRPr>
            </a:lvl6pPr>
            <a:lvl7pPr marL="0" indent="0">
              <a:spcBef>
                <a:spcPts val="1200"/>
              </a:spcBef>
              <a:buClr>
                <a:srgbClr val="FFFFFF"/>
              </a:buClr>
              <a:buFont typeface="Arial" panose="020B0604020202020204" pitchFamily="34" charset="0"/>
              <a:buChar char="​"/>
              <a:defRPr sz="1400">
                <a:solidFill>
                  <a:schemeClr val="tx1"/>
                </a:solidFill>
              </a:defRPr>
            </a:lvl7pPr>
            <a:lvl8pPr marL="0" indent="0">
              <a:spcBef>
                <a:spcPts val="1200"/>
              </a:spcBef>
              <a:buClr>
                <a:srgbClr val="FFFFFF"/>
              </a:buClr>
              <a:buFont typeface="Arial" panose="020B0604020202020204" pitchFamily="34" charset="0"/>
              <a:buChar char="​"/>
              <a:defRPr sz="1400">
                <a:solidFill>
                  <a:schemeClr val="tx1"/>
                </a:solidFill>
              </a:defRPr>
            </a:lvl8pPr>
            <a:lvl9pPr marL="0" indent="0">
              <a:spcBef>
                <a:spcPts val="1200"/>
              </a:spcBef>
              <a:buClr>
                <a:srgbClr val="FFFFFF"/>
              </a:buClr>
              <a:buFont typeface="Arial" panose="020B0604020202020204" pitchFamily="34" charset="0"/>
              <a:buChar char="​"/>
              <a:defRPr sz="1400">
                <a:solidFill>
                  <a:schemeClr val="tx1"/>
                </a:solidFill>
              </a:defRPr>
            </a:lvl9pPr>
          </a:lstStyle>
          <a:p>
            <a:pPr lvl="0"/>
            <a:r>
              <a:rPr lang="en-US"/>
              <a:t>Click to edit Master text styles</a:t>
            </a:r>
          </a:p>
          <a:p>
            <a:pPr lvl="1"/>
            <a:r>
              <a:rPr lang="en-US"/>
              <a:t>Second level</a:t>
            </a:r>
          </a:p>
        </p:txBody>
      </p:sp>
      <p:sp>
        <p:nvSpPr>
          <p:cNvPr id="16" name="Text Placeholder 2">
            <a:extLst>
              <a:ext uri="{FF2B5EF4-FFF2-40B4-BE49-F238E27FC236}">
                <a16:creationId xmlns:a16="http://schemas.microsoft.com/office/drawing/2014/main" id="{52918F52-A169-4BB9-83A5-E8C5159C83B7}"/>
              </a:ext>
            </a:extLst>
          </p:cNvPr>
          <p:cNvSpPr>
            <a:spLocks noGrp="1"/>
          </p:cNvSpPr>
          <p:nvPr>
            <p:ph type="body" sz="quarter" idx="41" hasCustomPrompt="1"/>
          </p:nvPr>
        </p:nvSpPr>
        <p:spPr>
          <a:xfrm>
            <a:off x="914400" y="2857500"/>
            <a:ext cx="2674938" cy="366713"/>
          </a:xfrm>
        </p:spPr>
        <p:txBody>
          <a:bodyPr/>
          <a:lstStyle>
            <a:lvl1pPr marL="0" indent="0">
              <a:lnSpc>
                <a:spcPct val="100000"/>
              </a:lnSpc>
              <a:spcBef>
                <a:spcPts val="0"/>
              </a:spcBef>
              <a:buNone/>
              <a:defRPr sz="2000" b="1">
                <a:solidFill>
                  <a:schemeClr val="accent2"/>
                </a:solidFill>
              </a:defRPr>
            </a:lvl1pPr>
            <a:lvl2pPr marL="0" indent="0">
              <a:lnSpc>
                <a:spcPct val="100000"/>
              </a:lnSpc>
              <a:spcBef>
                <a:spcPts val="0"/>
              </a:spcBef>
              <a:buNone/>
              <a:defRPr sz="2000" b="1">
                <a:solidFill>
                  <a:schemeClr val="tx2"/>
                </a:solidFill>
              </a:defRPr>
            </a:lvl2pPr>
            <a:lvl3pPr marL="0" indent="0">
              <a:lnSpc>
                <a:spcPct val="100000"/>
              </a:lnSpc>
              <a:spcBef>
                <a:spcPts val="0"/>
              </a:spcBef>
              <a:buNone/>
              <a:defRPr sz="2000" b="1">
                <a:solidFill>
                  <a:schemeClr val="tx2"/>
                </a:solidFill>
              </a:defRPr>
            </a:lvl3pPr>
            <a:lvl4pPr marL="0" indent="0">
              <a:lnSpc>
                <a:spcPct val="100000"/>
              </a:lnSpc>
              <a:spcBef>
                <a:spcPts val="0"/>
              </a:spcBef>
              <a:buNone/>
              <a:defRPr sz="2000" b="1">
                <a:solidFill>
                  <a:schemeClr val="tx2"/>
                </a:solidFill>
              </a:defRPr>
            </a:lvl4pPr>
            <a:lvl5pPr marL="0" indent="0">
              <a:lnSpc>
                <a:spcPct val="100000"/>
              </a:lnSpc>
              <a:spcBef>
                <a:spcPts val="0"/>
              </a:spcBef>
              <a:buNone/>
              <a:defRPr sz="2000" b="1">
                <a:solidFill>
                  <a:schemeClr val="tx2"/>
                </a:solidFill>
              </a:defRPr>
            </a:lvl5pPr>
            <a:lvl6pPr marL="0" indent="0">
              <a:lnSpc>
                <a:spcPct val="100000"/>
              </a:lnSpc>
              <a:spcBef>
                <a:spcPts val="0"/>
              </a:spcBef>
              <a:buNone/>
              <a:defRPr sz="2000" b="1">
                <a:solidFill>
                  <a:schemeClr val="tx2"/>
                </a:solidFill>
              </a:defRPr>
            </a:lvl6pPr>
            <a:lvl7pPr marL="0" indent="0">
              <a:lnSpc>
                <a:spcPct val="100000"/>
              </a:lnSpc>
              <a:spcBef>
                <a:spcPts val="0"/>
              </a:spcBef>
              <a:buNone/>
              <a:defRPr sz="2000" b="1">
                <a:solidFill>
                  <a:schemeClr val="tx2"/>
                </a:solidFill>
              </a:defRPr>
            </a:lvl7pPr>
            <a:lvl8pPr marL="0" indent="0">
              <a:lnSpc>
                <a:spcPct val="100000"/>
              </a:lnSpc>
              <a:spcBef>
                <a:spcPts val="0"/>
              </a:spcBef>
              <a:buNone/>
              <a:defRPr sz="2000" b="1">
                <a:solidFill>
                  <a:schemeClr val="tx2"/>
                </a:solidFill>
              </a:defRPr>
            </a:lvl8pPr>
            <a:lvl9pPr marL="0" indent="0">
              <a:lnSpc>
                <a:spcPct val="100000"/>
              </a:lnSpc>
              <a:spcBef>
                <a:spcPts val="0"/>
              </a:spcBef>
              <a:buNone/>
              <a:defRPr sz="2000" b="1">
                <a:solidFill>
                  <a:schemeClr val="tx2"/>
                </a:solidFill>
              </a:defRPr>
            </a:lvl9pPr>
          </a:lstStyle>
          <a:p>
            <a:pPr lvl="0"/>
            <a:r>
              <a:t>Heading</a:t>
            </a:r>
          </a:p>
        </p:txBody>
      </p:sp>
      <p:sp>
        <p:nvSpPr>
          <p:cNvPr id="17" name="Text Placeholder 25">
            <a:extLst>
              <a:ext uri="{FF2B5EF4-FFF2-40B4-BE49-F238E27FC236}">
                <a16:creationId xmlns:a16="http://schemas.microsoft.com/office/drawing/2014/main" id="{DE1CAC78-4CB9-4EE2-B112-049510FD66F7}"/>
              </a:ext>
            </a:extLst>
          </p:cNvPr>
          <p:cNvSpPr>
            <a:spLocks noGrp="1"/>
          </p:cNvSpPr>
          <p:nvPr>
            <p:ph type="body" sz="quarter" idx="42"/>
          </p:nvPr>
        </p:nvSpPr>
        <p:spPr>
          <a:xfrm>
            <a:off x="914400" y="3235325"/>
            <a:ext cx="2674938" cy="858838"/>
          </a:xfrm>
        </p:spPr>
        <p:txBody>
          <a:bodyPr/>
          <a:lstStyle>
            <a:lvl1pPr marL="0" indent="0">
              <a:spcBef>
                <a:spcPts val="1200"/>
              </a:spcBef>
              <a:buFont typeface="Arial" panose="020B0604020202020204" pitchFamily="34" charset="0"/>
              <a:buChar char="​"/>
              <a:defRPr sz="1400">
                <a:solidFill>
                  <a:schemeClr val="tx1"/>
                </a:solidFill>
              </a:defRPr>
            </a:lvl1pPr>
            <a:lvl2pPr marL="0" indent="0">
              <a:spcBef>
                <a:spcPts val="1200"/>
              </a:spcBef>
              <a:buClr>
                <a:srgbClr val="FFFFFF"/>
              </a:buClr>
              <a:buFont typeface="Arial" panose="020B0604020202020204" pitchFamily="34" charset="0"/>
              <a:buChar char="​"/>
              <a:defRPr sz="1400">
                <a:solidFill>
                  <a:schemeClr val="tx1"/>
                </a:solidFill>
              </a:defRPr>
            </a:lvl2pPr>
            <a:lvl3pPr marL="0" indent="0">
              <a:spcBef>
                <a:spcPts val="1200"/>
              </a:spcBef>
              <a:buClr>
                <a:srgbClr val="FFFFFF"/>
              </a:buClr>
              <a:buFont typeface="Arial" panose="020B0604020202020204" pitchFamily="34" charset="0"/>
              <a:buChar char="​"/>
              <a:defRPr sz="1400">
                <a:solidFill>
                  <a:schemeClr val="tx1"/>
                </a:solidFill>
              </a:defRPr>
            </a:lvl3pPr>
            <a:lvl4pPr marL="0" indent="0">
              <a:spcBef>
                <a:spcPts val="1200"/>
              </a:spcBef>
              <a:buClr>
                <a:srgbClr val="FFFFFF"/>
              </a:buClr>
              <a:buFont typeface="Arial" panose="020B0604020202020204" pitchFamily="34" charset="0"/>
              <a:buChar char="​"/>
              <a:defRPr sz="1400">
                <a:solidFill>
                  <a:schemeClr val="tx1"/>
                </a:solidFill>
              </a:defRPr>
            </a:lvl4pPr>
            <a:lvl5pPr marL="0" indent="0">
              <a:spcBef>
                <a:spcPts val="1200"/>
              </a:spcBef>
              <a:buClr>
                <a:srgbClr val="FFFFFF"/>
              </a:buClr>
              <a:buFont typeface="Arial" panose="020B0604020202020204" pitchFamily="34" charset="0"/>
              <a:buChar char="​"/>
              <a:defRPr sz="1400">
                <a:solidFill>
                  <a:schemeClr val="tx1"/>
                </a:solidFill>
              </a:defRPr>
            </a:lvl5pPr>
            <a:lvl6pPr marL="0" indent="0">
              <a:spcBef>
                <a:spcPts val="1200"/>
              </a:spcBef>
              <a:buClr>
                <a:srgbClr val="FFFFFF"/>
              </a:buClr>
              <a:buFont typeface="Arial" panose="020B0604020202020204" pitchFamily="34" charset="0"/>
              <a:buChar char="​"/>
              <a:defRPr sz="1400">
                <a:solidFill>
                  <a:schemeClr val="tx1"/>
                </a:solidFill>
              </a:defRPr>
            </a:lvl6pPr>
            <a:lvl7pPr marL="0" indent="0">
              <a:spcBef>
                <a:spcPts val="1200"/>
              </a:spcBef>
              <a:buClr>
                <a:srgbClr val="FFFFFF"/>
              </a:buClr>
              <a:buFont typeface="Arial" panose="020B0604020202020204" pitchFamily="34" charset="0"/>
              <a:buChar char="​"/>
              <a:defRPr sz="1400">
                <a:solidFill>
                  <a:schemeClr val="tx1"/>
                </a:solidFill>
              </a:defRPr>
            </a:lvl7pPr>
            <a:lvl8pPr marL="0" indent="0">
              <a:spcBef>
                <a:spcPts val="1200"/>
              </a:spcBef>
              <a:buClr>
                <a:srgbClr val="FFFFFF"/>
              </a:buClr>
              <a:buFont typeface="Arial" panose="020B0604020202020204" pitchFamily="34" charset="0"/>
              <a:buChar char="​"/>
              <a:defRPr sz="1400">
                <a:solidFill>
                  <a:schemeClr val="tx1"/>
                </a:solidFill>
              </a:defRPr>
            </a:lvl8pPr>
            <a:lvl9pPr marL="0" indent="0">
              <a:spcBef>
                <a:spcPts val="1200"/>
              </a:spcBef>
              <a:buClr>
                <a:srgbClr val="FFFFFF"/>
              </a:buClr>
              <a:buFont typeface="Arial" panose="020B0604020202020204" pitchFamily="34" charset="0"/>
              <a:buChar char="​"/>
              <a:defRPr sz="1400">
                <a:solidFill>
                  <a:schemeClr val="tx1"/>
                </a:solidFill>
              </a:defRPr>
            </a:lvl9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A91A2D50-DA76-4E23-9D5D-433D3FDCB87F}"/>
              </a:ext>
            </a:extLst>
          </p:cNvPr>
          <p:cNvSpPr>
            <a:spLocks noGrp="1"/>
          </p:cNvSpPr>
          <p:nvPr>
            <p:ph type="body" sz="quarter" idx="43" hasCustomPrompt="1"/>
          </p:nvPr>
        </p:nvSpPr>
        <p:spPr>
          <a:xfrm>
            <a:off x="914400" y="4221967"/>
            <a:ext cx="2674938" cy="366712"/>
          </a:xfrm>
        </p:spPr>
        <p:txBody>
          <a:bodyPr/>
          <a:lstStyle>
            <a:lvl1pPr marL="0" indent="0">
              <a:lnSpc>
                <a:spcPct val="100000"/>
              </a:lnSpc>
              <a:spcBef>
                <a:spcPts val="0"/>
              </a:spcBef>
              <a:buNone/>
              <a:defRPr sz="2000" b="1">
                <a:solidFill>
                  <a:schemeClr val="accent2"/>
                </a:solidFill>
              </a:defRPr>
            </a:lvl1pPr>
            <a:lvl2pPr marL="0" indent="0">
              <a:lnSpc>
                <a:spcPct val="100000"/>
              </a:lnSpc>
              <a:spcBef>
                <a:spcPts val="0"/>
              </a:spcBef>
              <a:buNone/>
              <a:defRPr sz="2000" b="1">
                <a:solidFill>
                  <a:schemeClr val="tx2"/>
                </a:solidFill>
              </a:defRPr>
            </a:lvl2pPr>
            <a:lvl3pPr marL="0" indent="0">
              <a:lnSpc>
                <a:spcPct val="100000"/>
              </a:lnSpc>
              <a:spcBef>
                <a:spcPts val="0"/>
              </a:spcBef>
              <a:buNone/>
              <a:defRPr sz="2000" b="1">
                <a:solidFill>
                  <a:schemeClr val="tx2"/>
                </a:solidFill>
              </a:defRPr>
            </a:lvl3pPr>
            <a:lvl4pPr marL="0" indent="0">
              <a:lnSpc>
                <a:spcPct val="100000"/>
              </a:lnSpc>
              <a:spcBef>
                <a:spcPts val="0"/>
              </a:spcBef>
              <a:buNone/>
              <a:defRPr sz="2000" b="1">
                <a:solidFill>
                  <a:schemeClr val="tx2"/>
                </a:solidFill>
              </a:defRPr>
            </a:lvl4pPr>
            <a:lvl5pPr marL="0" indent="0">
              <a:lnSpc>
                <a:spcPct val="100000"/>
              </a:lnSpc>
              <a:spcBef>
                <a:spcPts val="0"/>
              </a:spcBef>
              <a:buNone/>
              <a:defRPr sz="2000" b="1">
                <a:solidFill>
                  <a:schemeClr val="tx2"/>
                </a:solidFill>
              </a:defRPr>
            </a:lvl5pPr>
            <a:lvl6pPr marL="0" indent="0">
              <a:lnSpc>
                <a:spcPct val="100000"/>
              </a:lnSpc>
              <a:spcBef>
                <a:spcPts val="0"/>
              </a:spcBef>
              <a:buNone/>
              <a:defRPr sz="2000" b="1">
                <a:solidFill>
                  <a:schemeClr val="tx2"/>
                </a:solidFill>
              </a:defRPr>
            </a:lvl6pPr>
            <a:lvl7pPr marL="0" indent="0">
              <a:lnSpc>
                <a:spcPct val="100000"/>
              </a:lnSpc>
              <a:spcBef>
                <a:spcPts val="0"/>
              </a:spcBef>
              <a:buNone/>
              <a:defRPr sz="2000" b="1">
                <a:solidFill>
                  <a:schemeClr val="tx2"/>
                </a:solidFill>
              </a:defRPr>
            </a:lvl7pPr>
            <a:lvl8pPr marL="0" indent="0">
              <a:lnSpc>
                <a:spcPct val="100000"/>
              </a:lnSpc>
              <a:spcBef>
                <a:spcPts val="0"/>
              </a:spcBef>
              <a:buNone/>
              <a:defRPr sz="2000" b="1">
                <a:solidFill>
                  <a:schemeClr val="tx2"/>
                </a:solidFill>
              </a:defRPr>
            </a:lvl8pPr>
            <a:lvl9pPr marL="0" indent="0">
              <a:lnSpc>
                <a:spcPct val="100000"/>
              </a:lnSpc>
              <a:spcBef>
                <a:spcPts val="0"/>
              </a:spcBef>
              <a:buNone/>
              <a:defRPr sz="2000" b="1">
                <a:solidFill>
                  <a:schemeClr val="tx2"/>
                </a:solidFill>
              </a:defRPr>
            </a:lvl9pPr>
          </a:lstStyle>
          <a:p>
            <a:pPr lvl="0"/>
            <a:r>
              <a:t>Heading</a:t>
            </a:r>
          </a:p>
        </p:txBody>
      </p:sp>
      <p:sp>
        <p:nvSpPr>
          <p:cNvPr id="19" name="Text Placeholder 25">
            <a:extLst>
              <a:ext uri="{FF2B5EF4-FFF2-40B4-BE49-F238E27FC236}">
                <a16:creationId xmlns:a16="http://schemas.microsoft.com/office/drawing/2014/main" id="{BA2C127E-2141-4E8D-81C0-CA981EE0E896}"/>
              </a:ext>
            </a:extLst>
          </p:cNvPr>
          <p:cNvSpPr>
            <a:spLocks noGrp="1"/>
          </p:cNvSpPr>
          <p:nvPr>
            <p:ph type="body" sz="quarter" idx="44"/>
          </p:nvPr>
        </p:nvSpPr>
        <p:spPr>
          <a:xfrm>
            <a:off x="914400" y="4599971"/>
            <a:ext cx="2674553" cy="858658"/>
          </a:xfrm>
        </p:spPr>
        <p:txBody>
          <a:bodyPr/>
          <a:lstStyle>
            <a:lvl1pPr marL="0" indent="0">
              <a:spcBef>
                <a:spcPts val="1200"/>
              </a:spcBef>
              <a:buFont typeface="Arial" panose="020B0604020202020204" pitchFamily="34" charset="0"/>
              <a:buChar char="​"/>
              <a:defRPr sz="1400">
                <a:solidFill>
                  <a:schemeClr val="tx1"/>
                </a:solidFill>
              </a:defRPr>
            </a:lvl1pPr>
            <a:lvl2pPr marL="0" indent="0">
              <a:spcBef>
                <a:spcPts val="1200"/>
              </a:spcBef>
              <a:buClr>
                <a:srgbClr val="FFFFFF"/>
              </a:buClr>
              <a:buFont typeface="Arial" panose="020B0604020202020204" pitchFamily="34" charset="0"/>
              <a:buChar char="​"/>
              <a:defRPr sz="1400">
                <a:solidFill>
                  <a:schemeClr val="tx1"/>
                </a:solidFill>
              </a:defRPr>
            </a:lvl2pPr>
            <a:lvl3pPr marL="0" indent="0">
              <a:spcBef>
                <a:spcPts val="1200"/>
              </a:spcBef>
              <a:buClr>
                <a:srgbClr val="FFFFFF"/>
              </a:buClr>
              <a:buFont typeface="Arial" panose="020B0604020202020204" pitchFamily="34" charset="0"/>
              <a:buChar char="​"/>
              <a:defRPr sz="1400">
                <a:solidFill>
                  <a:schemeClr val="tx1"/>
                </a:solidFill>
              </a:defRPr>
            </a:lvl3pPr>
            <a:lvl4pPr marL="0" indent="0">
              <a:spcBef>
                <a:spcPts val="1200"/>
              </a:spcBef>
              <a:buClr>
                <a:srgbClr val="FFFFFF"/>
              </a:buClr>
              <a:buFont typeface="Arial" panose="020B0604020202020204" pitchFamily="34" charset="0"/>
              <a:buChar char="​"/>
              <a:defRPr sz="1400">
                <a:solidFill>
                  <a:schemeClr val="tx1"/>
                </a:solidFill>
              </a:defRPr>
            </a:lvl4pPr>
            <a:lvl5pPr marL="0" indent="0">
              <a:spcBef>
                <a:spcPts val="1200"/>
              </a:spcBef>
              <a:buClr>
                <a:srgbClr val="FFFFFF"/>
              </a:buClr>
              <a:buFont typeface="Arial" panose="020B0604020202020204" pitchFamily="34" charset="0"/>
              <a:buChar char="​"/>
              <a:defRPr sz="1400">
                <a:solidFill>
                  <a:schemeClr val="tx1"/>
                </a:solidFill>
              </a:defRPr>
            </a:lvl5pPr>
            <a:lvl6pPr marL="0" indent="0">
              <a:spcBef>
                <a:spcPts val="1200"/>
              </a:spcBef>
              <a:buClr>
                <a:srgbClr val="FFFFFF"/>
              </a:buClr>
              <a:buFont typeface="Arial" panose="020B0604020202020204" pitchFamily="34" charset="0"/>
              <a:buChar char="​"/>
              <a:defRPr sz="1400">
                <a:solidFill>
                  <a:schemeClr val="tx1"/>
                </a:solidFill>
              </a:defRPr>
            </a:lvl6pPr>
            <a:lvl7pPr marL="0" indent="0">
              <a:spcBef>
                <a:spcPts val="1200"/>
              </a:spcBef>
              <a:buClr>
                <a:srgbClr val="FFFFFF"/>
              </a:buClr>
              <a:buFont typeface="Arial" panose="020B0604020202020204" pitchFamily="34" charset="0"/>
              <a:buChar char="​"/>
              <a:defRPr sz="1400">
                <a:solidFill>
                  <a:schemeClr val="tx1"/>
                </a:solidFill>
              </a:defRPr>
            </a:lvl7pPr>
            <a:lvl8pPr marL="0" indent="0">
              <a:spcBef>
                <a:spcPts val="1200"/>
              </a:spcBef>
              <a:buClr>
                <a:srgbClr val="FFFFFF"/>
              </a:buClr>
              <a:buFont typeface="Arial" panose="020B0604020202020204" pitchFamily="34" charset="0"/>
              <a:buChar char="​"/>
              <a:defRPr sz="1400">
                <a:solidFill>
                  <a:schemeClr val="tx1"/>
                </a:solidFill>
              </a:defRPr>
            </a:lvl8pPr>
            <a:lvl9pPr marL="0" indent="0">
              <a:spcBef>
                <a:spcPts val="1200"/>
              </a:spcBef>
              <a:buClr>
                <a:srgbClr val="FFFFFF"/>
              </a:buClr>
              <a:buFont typeface="Arial" panose="020B0604020202020204" pitchFamily="34" charset="0"/>
              <a:buChar char="​"/>
              <a:defRPr sz="1400">
                <a:solidFill>
                  <a:schemeClr val="tx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8966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and Content Right">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D1A737-E4A3-4C9E-9A7E-F3F00AFAE67F}"/>
              </a:ext>
            </a:extLst>
          </p:cNvPr>
          <p:cNvSpPr/>
          <p:nvPr/>
        </p:nvSpPr>
        <p:spPr>
          <a:xfrm>
            <a:off x="0" y="0"/>
            <a:ext cx="441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a:p>
        </p:txBody>
      </p:sp>
      <p:sp>
        <p:nvSpPr>
          <p:cNvPr id="14" name="object 5">
            <a:extLst>
              <a:ext uri="{FF2B5EF4-FFF2-40B4-BE49-F238E27FC236}">
                <a16:creationId xmlns:a16="http://schemas.microsoft.com/office/drawing/2014/main" id="{CE88491E-626D-4C26-8FB5-3BC81BD3B00F}"/>
              </a:ext>
            </a:extLst>
          </p:cNvPr>
          <p:cNvSpPr/>
          <p:nvPr/>
        </p:nvSpPr>
        <p:spPr>
          <a:xfrm>
            <a:off x="0" y="0"/>
            <a:ext cx="1118870" cy="2195195"/>
          </a:xfrm>
          <a:custGeom>
            <a:avLst/>
            <a:gdLst/>
            <a:ahLst/>
            <a:cxnLst/>
            <a:rect l="l" t="t" r="r" b="b"/>
            <a:pathLst>
              <a:path w="1118870" h="2195195">
                <a:moveTo>
                  <a:pt x="1118450" y="0"/>
                </a:moveTo>
                <a:lnTo>
                  <a:pt x="0" y="0"/>
                </a:lnTo>
                <a:lnTo>
                  <a:pt x="0" y="2195093"/>
                </a:lnTo>
                <a:lnTo>
                  <a:pt x="1118450" y="0"/>
                </a:lnTo>
                <a:close/>
              </a:path>
            </a:pathLst>
          </a:custGeom>
          <a:gradFill flip="none" rotWithShape="1">
            <a:gsLst>
              <a:gs pos="0">
                <a:srgbClr val="EBEBEB">
                  <a:lumMod val="89000"/>
                </a:srgbClr>
              </a:gs>
              <a:gs pos="100000">
                <a:srgbClr val="FFFFFF"/>
              </a:gs>
            </a:gsLst>
            <a:lin ang="5400000" scaled="1"/>
            <a:tileRect/>
          </a:gradFill>
        </p:spPr>
        <p:txBody>
          <a:bodyPr wrap="square" lIns="0" tIns="0" rIns="0" bIns="0" rtlCol="0"/>
          <a:lstStyle/>
          <a:p>
            <a:endParaRPr/>
          </a:p>
        </p:txBody>
      </p:sp>
      <p:sp>
        <p:nvSpPr>
          <p:cNvPr id="7" name="Text Placeholder 6">
            <a:extLst>
              <a:ext uri="{FF2B5EF4-FFF2-40B4-BE49-F238E27FC236}">
                <a16:creationId xmlns:a16="http://schemas.microsoft.com/office/drawing/2014/main" id="{EB625CAE-C9F2-4A7E-B1EC-9871B7D4B8CA}"/>
              </a:ext>
            </a:extLst>
          </p:cNvPr>
          <p:cNvSpPr>
            <a:spLocks noGrp="1"/>
          </p:cNvSpPr>
          <p:nvPr>
            <p:ph type="body" sz="quarter" idx="10" hasCustomPrompt="1"/>
          </p:nvPr>
        </p:nvSpPr>
        <p:spPr>
          <a:xfrm>
            <a:off x="914400" y="2060812"/>
            <a:ext cx="2590800" cy="848649"/>
          </a:xfrm>
        </p:spPr>
        <p:txBody>
          <a:bodyPr anchor="b"/>
          <a:lstStyle>
            <a:lvl1pPr marL="0" indent="0">
              <a:lnSpc>
                <a:spcPct val="100000"/>
              </a:lnSpc>
              <a:spcBef>
                <a:spcPts val="0"/>
              </a:spcBef>
              <a:buNone/>
              <a:defRPr sz="1600" b="1" cap="all" spc="100" baseline="0">
                <a:solidFill>
                  <a:schemeClr val="accent1"/>
                </a:solidFill>
              </a:defRPr>
            </a:lvl1pPr>
            <a:lvl2pPr marL="0" indent="0">
              <a:lnSpc>
                <a:spcPct val="100000"/>
              </a:lnSpc>
              <a:spcBef>
                <a:spcPts val="0"/>
              </a:spcBef>
              <a:buNone/>
              <a:defRPr sz="1600" b="1" cap="all" spc="100" baseline="0">
                <a:solidFill>
                  <a:schemeClr val="accent1"/>
                </a:solidFill>
              </a:defRPr>
            </a:lvl2pPr>
            <a:lvl3pPr marL="0" indent="0">
              <a:lnSpc>
                <a:spcPct val="100000"/>
              </a:lnSpc>
              <a:spcBef>
                <a:spcPts val="0"/>
              </a:spcBef>
              <a:buNone/>
              <a:defRPr sz="1600" b="1" cap="all" spc="100" baseline="0">
                <a:solidFill>
                  <a:schemeClr val="accent1"/>
                </a:solidFill>
              </a:defRPr>
            </a:lvl3pPr>
            <a:lvl4pPr marL="0" indent="0">
              <a:lnSpc>
                <a:spcPct val="100000"/>
              </a:lnSpc>
              <a:spcBef>
                <a:spcPts val="0"/>
              </a:spcBef>
              <a:buNone/>
              <a:defRPr sz="1600" b="1" cap="all" spc="100" baseline="0">
                <a:solidFill>
                  <a:schemeClr val="accent1"/>
                </a:solidFill>
              </a:defRPr>
            </a:lvl4pPr>
            <a:lvl5pPr marL="0" indent="0">
              <a:lnSpc>
                <a:spcPct val="100000"/>
              </a:lnSpc>
              <a:spcBef>
                <a:spcPts val="0"/>
              </a:spcBef>
              <a:buNone/>
              <a:defRPr sz="1600" b="1" cap="all" spc="100" baseline="0">
                <a:solidFill>
                  <a:schemeClr val="accent1"/>
                </a:solidFill>
              </a:defRPr>
            </a:lvl5pPr>
            <a:lvl6pPr marL="0" indent="0">
              <a:lnSpc>
                <a:spcPct val="100000"/>
              </a:lnSpc>
              <a:spcBef>
                <a:spcPts val="0"/>
              </a:spcBef>
              <a:buNone/>
              <a:defRPr sz="1600" b="1" cap="all" spc="100" baseline="0">
                <a:solidFill>
                  <a:schemeClr val="accent1"/>
                </a:solidFill>
              </a:defRPr>
            </a:lvl6pPr>
            <a:lvl7pPr marL="0" indent="0">
              <a:lnSpc>
                <a:spcPct val="100000"/>
              </a:lnSpc>
              <a:spcBef>
                <a:spcPts val="0"/>
              </a:spcBef>
              <a:buNone/>
              <a:defRPr sz="1600" b="1" cap="all" spc="100" baseline="0">
                <a:solidFill>
                  <a:schemeClr val="accent1"/>
                </a:solidFill>
              </a:defRPr>
            </a:lvl7pPr>
            <a:lvl8pPr marL="0" indent="0">
              <a:lnSpc>
                <a:spcPct val="100000"/>
              </a:lnSpc>
              <a:spcBef>
                <a:spcPts val="0"/>
              </a:spcBef>
              <a:buNone/>
              <a:defRPr sz="1600" b="1" cap="all" spc="100" baseline="0">
                <a:solidFill>
                  <a:schemeClr val="accent1"/>
                </a:solidFill>
              </a:defRPr>
            </a:lvl8pPr>
            <a:lvl9pPr marL="0" indent="0">
              <a:lnSpc>
                <a:spcPct val="100000"/>
              </a:lnSpc>
              <a:spcBef>
                <a:spcPts val="0"/>
              </a:spcBef>
              <a:buNone/>
              <a:defRPr sz="1600" b="1" cap="all" spc="100" baseline="0">
                <a:solidFill>
                  <a:schemeClr val="accent1"/>
                </a:solidFill>
              </a:defRPr>
            </a:lvl9pPr>
          </a:lstStyle>
          <a:p>
            <a:pPr lvl="0"/>
            <a:r>
              <a:t>superheader</a:t>
            </a:r>
          </a:p>
        </p:txBody>
      </p:sp>
      <p:sp>
        <p:nvSpPr>
          <p:cNvPr id="8" name="Text Placeholder 6">
            <a:extLst>
              <a:ext uri="{FF2B5EF4-FFF2-40B4-BE49-F238E27FC236}">
                <a16:creationId xmlns:a16="http://schemas.microsoft.com/office/drawing/2014/main" id="{D32942ED-FA74-4864-A1F3-00E46F37C090}"/>
              </a:ext>
            </a:extLst>
          </p:cNvPr>
          <p:cNvSpPr>
            <a:spLocks noGrp="1"/>
          </p:cNvSpPr>
          <p:nvPr>
            <p:ph type="body" sz="quarter" idx="11"/>
          </p:nvPr>
        </p:nvSpPr>
        <p:spPr>
          <a:xfrm>
            <a:off x="914400" y="2990774"/>
            <a:ext cx="2590800" cy="2254326"/>
          </a:xfrm>
        </p:spPr>
        <p:txBody>
          <a:bodyPr/>
          <a:lstStyle>
            <a:lvl1pPr marL="0" indent="0">
              <a:lnSpc>
                <a:spcPct val="100000"/>
              </a:lnSpc>
              <a:spcBef>
                <a:spcPts val="0"/>
              </a:spcBef>
              <a:buNone/>
              <a:defRPr sz="2800">
                <a:solidFill>
                  <a:schemeClr val="bg2"/>
                </a:solidFill>
              </a:defRPr>
            </a:lvl1pPr>
            <a:lvl2pPr marL="0" indent="0">
              <a:lnSpc>
                <a:spcPct val="100000"/>
              </a:lnSpc>
              <a:spcBef>
                <a:spcPts val="0"/>
              </a:spcBef>
              <a:buNone/>
              <a:defRPr sz="2800">
                <a:solidFill>
                  <a:schemeClr val="bg2"/>
                </a:solidFill>
              </a:defRPr>
            </a:lvl2pPr>
            <a:lvl3pPr marL="0" indent="0">
              <a:lnSpc>
                <a:spcPct val="100000"/>
              </a:lnSpc>
              <a:spcBef>
                <a:spcPts val="0"/>
              </a:spcBef>
              <a:buNone/>
              <a:defRPr sz="2800">
                <a:solidFill>
                  <a:schemeClr val="tx2"/>
                </a:solidFill>
              </a:defRPr>
            </a:lvl3pPr>
            <a:lvl4pPr marL="0" indent="0">
              <a:lnSpc>
                <a:spcPct val="100000"/>
              </a:lnSpc>
              <a:spcBef>
                <a:spcPts val="0"/>
              </a:spcBef>
              <a:buNone/>
              <a:defRPr sz="2800">
                <a:solidFill>
                  <a:schemeClr val="tx2"/>
                </a:solidFill>
              </a:defRPr>
            </a:lvl4pPr>
            <a:lvl5pPr marL="0" indent="0">
              <a:lnSpc>
                <a:spcPct val="100000"/>
              </a:lnSpc>
              <a:spcBef>
                <a:spcPts val="0"/>
              </a:spcBef>
              <a:buNone/>
              <a:defRPr sz="2800">
                <a:solidFill>
                  <a:schemeClr val="tx2"/>
                </a:solidFill>
              </a:defRPr>
            </a:lvl5pPr>
            <a:lvl6pPr marL="0" indent="0">
              <a:lnSpc>
                <a:spcPct val="100000"/>
              </a:lnSpc>
              <a:spcBef>
                <a:spcPts val="0"/>
              </a:spcBef>
              <a:buNone/>
              <a:defRPr sz="2800">
                <a:solidFill>
                  <a:schemeClr val="tx2"/>
                </a:solidFill>
              </a:defRPr>
            </a:lvl6pPr>
            <a:lvl7pPr marL="0" indent="0">
              <a:lnSpc>
                <a:spcPct val="100000"/>
              </a:lnSpc>
              <a:spcBef>
                <a:spcPts val="0"/>
              </a:spcBef>
              <a:buNone/>
              <a:defRPr sz="2800">
                <a:solidFill>
                  <a:schemeClr val="tx2"/>
                </a:solidFill>
              </a:defRPr>
            </a:lvl7pPr>
            <a:lvl8pPr marL="0" indent="0">
              <a:lnSpc>
                <a:spcPct val="100000"/>
              </a:lnSpc>
              <a:spcBef>
                <a:spcPts val="0"/>
              </a:spcBef>
              <a:buNone/>
              <a:defRPr sz="2800">
                <a:solidFill>
                  <a:schemeClr val="tx2"/>
                </a:solidFill>
              </a:defRPr>
            </a:lvl8pPr>
            <a:lvl9pPr marL="0" indent="0">
              <a:lnSpc>
                <a:spcPct val="100000"/>
              </a:lnSpc>
              <a:spcBef>
                <a:spcPts val="0"/>
              </a:spcBef>
              <a:buNone/>
              <a:defRPr sz="2800">
                <a:solidFill>
                  <a:schemeClr val="tx2"/>
                </a:solidFill>
              </a:defRPr>
            </a:lvl9pPr>
          </a:lstStyle>
          <a:p>
            <a:pPr lvl="0"/>
            <a:r>
              <a:rPr lang="en-US"/>
              <a:t>Click to edit Master text styles</a:t>
            </a:r>
          </a:p>
          <a:p>
            <a:pPr lvl="1"/>
            <a:r>
              <a:rPr lang="en-US"/>
              <a:t>Second level</a:t>
            </a:r>
          </a:p>
        </p:txBody>
      </p:sp>
      <p:sp>
        <p:nvSpPr>
          <p:cNvPr id="2" name="Freeform: Shape 1">
            <a:extLst>
              <a:ext uri="{FF2B5EF4-FFF2-40B4-BE49-F238E27FC236}">
                <a16:creationId xmlns:a16="http://schemas.microsoft.com/office/drawing/2014/main" id="{45E616A5-F0C1-4FEF-AB6E-3FADF13ADBD9}"/>
              </a:ext>
            </a:extLst>
          </p:cNvPr>
          <p:cNvSpPr/>
          <p:nvPr/>
        </p:nvSpPr>
        <p:spPr>
          <a:xfrm>
            <a:off x="4419600" y="0"/>
            <a:ext cx="2860827" cy="5614718"/>
          </a:xfrm>
          <a:custGeom>
            <a:avLst/>
            <a:gdLst>
              <a:gd name="connsiteX0" fmla="*/ 0 w 2860827"/>
              <a:gd name="connsiteY0" fmla="*/ 0 h 5614718"/>
              <a:gd name="connsiteX1" fmla="*/ 2860827 w 2860827"/>
              <a:gd name="connsiteY1" fmla="*/ 0 h 5614718"/>
              <a:gd name="connsiteX2" fmla="*/ 0 w 2860827"/>
              <a:gd name="connsiteY2" fmla="*/ 5614718 h 5614718"/>
            </a:gdLst>
            <a:ahLst/>
            <a:cxnLst>
              <a:cxn ang="0">
                <a:pos x="connsiteX0" y="connsiteY0"/>
              </a:cxn>
              <a:cxn ang="0">
                <a:pos x="connsiteX1" y="connsiteY1"/>
              </a:cxn>
              <a:cxn ang="0">
                <a:pos x="connsiteX2" y="connsiteY2"/>
              </a:cxn>
            </a:cxnLst>
            <a:rect l="l" t="t" r="r" b="b"/>
            <a:pathLst>
              <a:path w="2860827" h="5614718">
                <a:moveTo>
                  <a:pt x="0" y="0"/>
                </a:moveTo>
                <a:lnTo>
                  <a:pt x="2860827" y="0"/>
                </a:lnTo>
                <a:lnTo>
                  <a:pt x="0" y="5614718"/>
                </a:lnTo>
                <a:close/>
              </a:path>
            </a:pathLst>
          </a:custGeom>
          <a:gradFill>
            <a:gsLst>
              <a:gs pos="0">
                <a:srgbClr val="000000">
                  <a:alpha val="15000"/>
                </a:srgbClr>
              </a:gs>
              <a:gs pos="99000">
                <a:srgbClr val="000000">
                  <a:alpha val="2000"/>
                </a:srgbClr>
              </a:gs>
            </a:gsLst>
            <a:lin ang="5400000" scaled="1"/>
          </a:gradFill>
        </p:spPr>
        <p:txBody>
          <a:bodyPr wrap="square" lIns="0" tIns="0" rIns="0" bIns="0" rtlCol="0"/>
          <a:lstStyle/>
          <a:p>
            <a:pPr lvl="0"/>
            <a:endParaRPr/>
          </a:p>
        </p:txBody>
      </p:sp>
      <p:sp>
        <p:nvSpPr>
          <p:cNvPr id="3" name="object 5">
            <a:extLst>
              <a:ext uri="{FF2B5EF4-FFF2-40B4-BE49-F238E27FC236}">
                <a16:creationId xmlns:a16="http://schemas.microsoft.com/office/drawing/2014/main" id="{D36655CA-CC44-4D12-A555-131026F74BC6}"/>
              </a:ext>
            </a:extLst>
          </p:cNvPr>
          <p:cNvSpPr/>
          <p:nvPr/>
        </p:nvSpPr>
        <p:spPr>
          <a:xfrm>
            <a:off x="3786514" y="5615500"/>
            <a:ext cx="633095" cy="1242695"/>
          </a:xfrm>
          <a:custGeom>
            <a:avLst/>
            <a:gdLst/>
            <a:ahLst/>
            <a:cxnLst/>
            <a:rect l="l" t="t" r="r" b="b"/>
            <a:pathLst>
              <a:path w="633095" h="1242695">
                <a:moveTo>
                  <a:pt x="633082" y="0"/>
                </a:moveTo>
                <a:lnTo>
                  <a:pt x="0" y="1242491"/>
                </a:lnTo>
                <a:lnTo>
                  <a:pt x="633082" y="1242491"/>
                </a:lnTo>
                <a:lnTo>
                  <a:pt x="633082" y="0"/>
                </a:lnTo>
                <a:close/>
              </a:path>
            </a:pathLst>
          </a:custGeom>
          <a:solidFill>
            <a:srgbClr val="000000">
              <a:alpha val="9999"/>
            </a:srgbClr>
          </a:solidFill>
        </p:spPr>
        <p:txBody>
          <a:bodyPr wrap="square" lIns="0" tIns="0" rIns="0" bIns="0" rtlCol="0"/>
          <a:lstStyle/>
          <a:p>
            <a:endParaRPr/>
          </a:p>
        </p:txBody>
      </p:sp>
      <p:sp>
        <p:nvSpPr>
          <p:cNvPr id="9" name="Content Placeholder 8">
            <a:extLst>
              <a:ext uri="{FF2B5EF4-FFF2-40B4-BE49-F238E27FC236}">
                <a16:creationId xmlns:a16="http://schemas.microsoft.com/office/drawing/2014/main" id="{9503E6D4-6646-4C03-92D6-D777BE693456}"/>
              </a:ext>
            </a:extLst>
          </p:cNvPr>
          <p:cNvSpPr>
            <a:spLocks noGrp="1"/>
          </p:cNvSpPr>
          <p:nvPr>
            <p:ph sz="quarter" idx="12" hasCustomPrompt="1"/>
          </p:nvPr>
        </p:nvSpPr>
        <p:spPr>
          <a:xfrm>
            <a:off x="4940300" y="419100"/>
            <a:ext cx="6761163" cy="5753100"/>
          </a:xfrm>
        </p:spPr>
        <p:txBody>
          <a:bodyPr anchor="ct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0167CDF9-2777-46D6-9462-0AD13DB03D20}"/>
              </a:ext>
            </a:extLst>
          </p:cNvPr>
          <p:cNvSpPr>
            <a:spLocks noGrp="1"/>
          </p:cNvSpPr>
          <p:nvPr>
            <p:ph type="dt" sz="half" idx="13"/>
          </p:nvPr>
        </p:nvSpPr>
        <p:spPr/>
        <p:txBody>
          <a:bodyPr/>
          <a:lstStyle/>
          <a:p>
            <a:endParaRPr/>
          </a:p>
        </p:txBody>
      </p:sp>
      <p:sp>
        <p:nvSpPr>
          <p:cNvPr id="5" name="Footer Placeholder 4">
            <a:extLst>
              <a:ext uri="{FF2B5EF4-FFF2-40B4-BE49-F238E27FC236}">
                <a16:creationId xmlns:a16="http://schemas.microsoft.com/office/drawing/2014/main" id="{E7D284DB-7BC1-4293-9E85-968F11219EAC}"/>
              </a:ext>
            </a:extLst>
          </p:cNvPr>
          <p:cNvSpPr>
            <a:spLocks noGrp="1"/>
          </p:cNvSpPr>
          <p:nvPr>
            <p:ph type="ftr" sz="quarter" idx="14"/>
          </p:nvPr>
        </p:nvSpPr>
        <p:spPr/>
        <p:txBody>
          <a:bodyPr/>
          <a:lstStyle>
            <a:lvl1pPr>
              <a:defRPr>
                <a:solidFill>
                  <a:schemeClr val="bg1">
                    <a:lumMod val="50000"/>
                    <a:lumOff val="50000"/>
                  </a:schemeClr>
                </a:solidFill>
              </a:defRPr>
            </a:lvl1pPr>
          </a:lstStyle>
          <a:p>
            <a:r>
              <a:t>Confidential. For Ascensus internal purposes only. Not intended for use with or distribution to clients or the public.</a:t>
            </a:r>
          </a:p>
        </p:txBody>
      </p:sp>
      <p:sp>
        <p:nvSpPr>
          <p:cNvPr id="6" name="Slide Number Placeholder 5">
            <a:extLst>
              <a:ext uri="{FF2B5EF4-FFF2-40B4-BE49-F238E27FC236}">
                <a16:creationId xmlns:a16="http://schemas.microsoft.com/office/drawing/2014/main" id="{7087E2E8-EFC9-4F7D-87F8-31082656B34B}"/>
              </a:ext>
            </a:extLst>
          </p:cNvPr>
          <p:cNvSpPr>
            <a:spLocks noGrp="1"/>
          </p:cNvSpPr>
          <p:nvPr>
            <p:ph type="sldNum" sz="quarter" idx="15"/>
          </p:nvPr>
        </p:nvSpPr>
        <p:spPr/>
        <p:txBody>
          <a:bodyPr/>
          <a:lstStyle/>
          <a:p>
            <a:fld id="{8A05B047-7786-42C0-A2BF-6DB1A4525D42}" type="slidenum">
              <a:rPr/>
              <a:pPr/>
              <a:t>‹#›</a:t>
            </a:fld>
            <a:endParaRPr/>
          </a:p>
        </p:txBody>
      </p:sp>
    </p:spTree>
    <p:extLst>
      <p:ext uri="{BB962C8B-B14F-4D97-AF65-F5344CB8AC3E}">
        <p14:creationId xmlns:p14="http://schemas.microsoft.com/office/powerpoint/2010/main" val="39903195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94B1CC-1493-4B8D-92A1-D16E786EAF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B19E6328-CD1B-40FF-AA4D-AC10EB156AFF}"/>
              </a:ext>
            </a:extLst>
          </p:cNvPr>
          <p:cNvSpPr>
            <a:spLocks noGrp="1"/>
          </p:cNvSpPr>
          <p:nvPr>
            <p:ph type="dt" sz="half" idx="10"/>
          </p:nvPr>
        </p:nvSpPr>
        <p:spPr/>
        <p:txBody>
          <a:bodyPr/>
          <a:lstStyle/>
          <a:p>
            <a:endParaRPr/>
          </a:p>
        </p:txBody>
      </p:sp>
      <p:sp>
        <p:nvSpPr>
          <p:cNvPr id="5" name="Footer Placeholder 4">
            <a:extLst>
              <a:ext uri="{FF2B5EF4-FFF2-40B4-BE49-F238E27FC236}">
                <a16:creationId xmlns:a16="http://schemas.microsoft.com/office/drawing/2014/main" id="{68E4BDA6-F8D0-400F-8D83-BE50061A6A99}"/>
              </a:ext>
            </a:extLst>
          </p:cNvPr>
          <p:cNvSpPr>
            <a:spLocks noGrp="1"/>
          </p:cNvSpPr>
          <p:nvPr>
            <p:ph type="ftr" sz="quarter" idx="11"/>
          </p:nvPr>
        </p:nvSpPr>
        <p:spPr/>
        <p:txBody>
          <a:bodyPr/>
          <a:lstStyle/>
          <a:p>
            <a:r>
              <a:t>Confidential. For Ascensus internal purposes only. Not intended for use with or distribution to clients or the public.</a:t>
            </a:r>
          </a:p>
        </p:txBody>
      </p:sp>
      <p:sp>
        <p:nvSpPr>
          <p:cNvPr id="6" name="Slide Number Placeholder 5">
            <a:extLst>
              <a:ext uri="{FF2B5EF4-FFF2-40B4-BE49-F238E27FC236}">
                <a16:creationId xmlns:a16="http://schemas.microsoft.com/office/drawing/2014/main" id="{D09C1F7B-02E3-4067-B256-BCA9940D8DB5}"/>
              </a:ext>
            </a:extLst>
          </p:cNvPr>
          <p:cNvSpPr>
            <a:spLocks noGrp="1"/>
          </p:cNvSpPr>
          <p:nvPr>
            <p:ph type="sldNum" sz="quarter" idx="12"/>
          </p:nvPr>
        </p:nvSpPr>
        <p:spPr/>
        <p:txBody>
          <a:bodyPr/>
          <a:lstStyle/>
          <a:p>
            <a:fld id="{F6399DB0-1606-4A34-A4F1-BB3CBF9AAD12}" type="slidenum">
              <a:rPr/>
              <a:t>‹#›</a:t>
            </a:fld>
            <a:endParaRPr/>
          </a:p>
        </p:txBody>
      </p:sp>
      <p:sp>
        <p:nvSpPr>
          <p:cNvPr id="7" name="Title 6">
            <a:extLst>
              <a:ext uri="{FF2B5EF4-FFF2-40B4-BE49-F238E27FC236}">
                <a16:creationId xmlns:a16="http://schemas.microsoft.com/office/drawing/2014/main" id="{53C6BD29-B35D-4E92-BAD8-CE515F28403E}"/>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42999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Laptop">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322F6C5-D1C1-4440-90EE-80EED548DD5A}"/>
              </a:ext>
            </a:extLst>
          </p:cNvPr>
          <p:cNvSpPr/>
          <p:nvPr/>
        </p:nvSpPr>
        <p:spPr>
          <a:xfrm>
            <a:off x="0" y="5302872"/>
            <a:ext cx="12192000" cy="1555750"/>
          </a:xfrm>
          <a:custGeom>
            <a:avLst/>
            <a:gdLst/>
            <a:ahLst/>
            <a:cxnLst/>
            <a:rect l="l" t="t" r="r" b="b"/>
            <a:pathLst>
              <a:path w="12192000" h="1555750">
                <a:moveTo>
                  <a:pt x="12192000" y="0"/>
                </a:moveTo>
                <a:lnTo>
                  <a:pt x="0" y="0"/>
                </a:lnTo>
                <a:lnTo>
                  <a:pt x="0" y="1555127"/>
                </a:lnTo>
                <a:lnTo>
                  <a:pt x="12192000" y="1555127"/>
                </a:lnTo>
                <a:lnTo>
                  <a:pt x="12192000" y="0"/>
                </a:lnTo>
                <a:close/>
              </a:path>
            </a:pathLst>
          </a:custGeom>
          <a:solidFill>
            <a:srgbClr val="EBEBEB"/>
          </a:solidFill>
        </p:spPr>
        <p:txBody>
          <a:bodyPr wrap="square" lIns="0" tIns="0" rIns="0" bIns="0" rtlCol="0"/>
          <a:lstStyle/>
          <a:p>
            <a:endParaRPr/>
          </a:p>
        </p:txBody>
      </p:sp>
      <p:pic>
        <p:nvPicPr>
          <p:cNvPr id="20" name="laptop" descr="A screen shot of a computer&#10;&#10;Description automatically generated">
            <a:extLst>
              <a:ext uri="{FF2B5EF4-FFF2-40B4-BE49-F238E27FC236}">
                <a16:creationId xmlns:a16="http://schemas.microsoft.com/office/drawing/2014/main" id="{599C4678-4403-4E2D-A2C6-2902D180C16A}"/>
              </a:ext>
            </a:extLst>
          </p:cNvPr>
          <p:cNvPicPr>
            <a:picLocks noChangeAspect="1"/>
          </p:cNvPicPr>
          <p:nvPr/>
        </p:nvPicPr>
        <p:blipFill rotWithShape="1">
          <a:blip r:embed="rId2">
            <a:extLst>
              <a:ext uri="{28A0092B-C50C-407E-A947-70E740481C1C}">
                <a14:useLocalDpi xmlns:a14="http://schemas.microsoft.com/office/drawing/2010/main" val="0"/>
              </a:ext>
            </a:extLst>
          </a:blip>
          <a:srcRect l="11955"/>
          <a:stretch/>
        </p:blipFill>
        <p:spPr>
          <a:xfrm>
            <a:off x="0" y="1524000"/>
            <a:ext cx="8641180" cy="5248656"/>
          </a:xfrm>
          <a:prstGeom prst="rect">
            <a:avLst/>
          </a:prstGeom>
        </p:spPr>
      </p:pic>
      <p:sp>
        <p:nvSpPr>
          <p:cNvPr id="6" name="superhead">
            <a:extLst>
              <a:ext uri="{FF2B5EF4-FFF2-40B4-BE49-F238E27FC236}">
                <a16:creationId xmlns:a16="http://schemas.microsoft.com/office/drawing/2014/main" id="{82CA1540-530A-4EED-B576-85E7DDA292A4}"/>
              </a:ext>
            </a:extLst>
          </p:cNvPr>
          <p:cNvSpPr>
            <a:spLocks noGrp="1"/>
          </p:cNvSpPr>
          <p:nvPr>
            <p:ph type="body" sz="quarter" idx="14"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2" name="Title 1">
            <a:extLst>
              <a:ext uri="{FF2B5EF4-FFF2-40B4-BE49-F238E27FC236}">
                <a16:creationId xmlns:a16="http://schemas.microsoft.com/office/drawing/2014/main" id="{0E3D1ED6-642B-4CFF-ADFA-E11F6C34143A}"/>
              </a:ext>
            </a:extLst>
          </p:cNvPr>
          <p:cNvSpPr>
            <a:spLocks noGrp="1"/>
          </p:cNvSpPr>
          <p:nvPr>
            <p:ph type="title"/>
          </p:nvPr>
        </p:nvSpPr>
        <p:spPr/>
        <p:txBody>
          <a:bodyPr/>
          <a:lstStyle/>
          <a:p>
            <a:r>
              <a:rPr lang="en-US"/>
              <a:t>Click to edit Master title style</a:t>
            </a:r>
            <a:endParaRPr/>
          </a:p>
        </p:txBody>
      </p:sp>
      <p:sp>
        <p:nvSpPr>
          <p:cNvPr id="18" name="Picture Placeholder 17">
            <a:extLst>
              <a:ext uri="{FF2B5EF4-FFF2-40B4-BE49-F238E27FC236}">
                <a16:creationId xmlns:a16="http://schemas.microsoft.com/office/drawing/2014/main" id="{9DC295DF-1552-4ED8-8D9F-8A95B180692B}"/>
              </a:ext>
            </a:extLst>
          </p:cNvPr>
          <p:cNvSpPr>
            <a:spLocks noGrp="1"/>
          </p:cNvSpPr>
          <p:nvPr>
            <p:ph type="pic" sz="quarter" idx="15"/>
          </p:nvPr>
        </p:nvSpPr>
        <p:spPr>
          <a:xfrm>
            <a:off x="676275" y="2026490"/>
            <a:ext cx="6084094" cy="3798048"/>
          </a:xfrm>
          <a:solidFill>
            <a:srgbClr val="D9D9D9"/>
          </a:solidFill>
        </p:spPr>
        <p:txBody>
          <a:bodyPr bIns="822960" anchor="ctr" anchorCtr="0"/>
          <a:lstStyle>
            <a:lvl1pPr marL="0" indent="0" algn="ctr">
              <a:spcBef>
                <a:spcPts val="0"/>
              </a:spcBef>
              <a:buNone/>
              <a:defRPr sz="1400"/>
            </a:lvl1pPr>
          </a:lstStyle>
          <a:p>
            <a:r>
              <a:rPr lang="en-US"/>
              <a:t>Click icon to add picture</a:t>
            </a:r>
            <a:endParaRPr/>
          </a:p>
        </p:txBody>
      </p:sp>
      <p:sp>
        <p:nvSpPr>
          <p:cNvPr id="3" name="Date Placeholder 2">
            <a:extLst>
              <a:ext uri="{FF2B5EF4-FFF2-40B4-BE49-F238E27FC236}">
                <a16:creationId xmlns:a16="http://schemas.microsoft.com/office/drawing/2014/main" id="{0BB2FFC6-A2AF-4B79-9F9C-760B08533B53}"/>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559203AE-6D05-4C7F-9FBA-51A75A48782E}"/>
              </a:ext>
            </a:extLst>
          </p:cNvPr>
          <p:cNvSpPr>
            <a:spLocks noGrp="1"/>
          </p:cNvSpPr>
          <p:nvPr>
            <p:ph type="ftr" sz="quarter" idx="11"/>
          </p:nvPr>
        </p:nvSpPr>
        <p:spPr/>
        <p:txBody>
          <a:bodyPr/>
          <a:lstStyle/>
          <a:p>
            <a:r>
              <a:rPr>
                <a:solidFill>
                  <a:schemeClr val="tx1">
                    <a:lumMod val="50000"/>
                    <a:lumOff val="50000"/>
                  </a:schemeClr>
                </a:solidFill>
              </a:rPr>
              <a:t>Confidential. For Ascensus internal purposes only. Not intended for use with or distribution to clients or the public.</a:t>
            </a:r>
          </a:p>
        </p:txBody>
      </p:sp>
      <p:sp>
        <p:nvSpPr>
          <p:cNvPr id="5" name="Slide Number Placeholder 4">
            <a:extLst>
              <a:ext uri="{FF2B5EF4-FFF2-40B4-BE49-F238E27FC236}">
                <a16:creationId xmlns:a16="http://schemas.microsoft.com/office/drawing/2014/main" id="{FCE4F9A6-4E8D-4798-805E-DDAC6709E2B2}"/>
              </a:ext>
            </a:extLst>
          </p:cNvPr>
          <p:cNvSpPr>
            <a:spLocks noGrp="1"/>
          </p:cNvSpPr>
          <p:nvPr>
            <p:ph type="sldNum" sz="quarter" idx="12"/>
          </p:nvPr>
        </p:nvSpPr>
        <p:spPr/>
        <p:txBody>
          <a:bodyPr/>
          <a:lstStyle/>
          <a:p>
            <a:fld id="{8A05B047-7786-42C0-A2BF-6DB1A4525D42}" type="slidenum">
              <a:rPr/>
              <a:pPr/>
              <a:t>‹#›</a:t>
            </a:fld>
            <a:endParaRPr/>
          </a:p>
        </p:txBody>
      </p:sp>
    </p:spTree>
    <p:extLst>
      <p:ext uri="{BB962C8B-B14F-4D97-AF65-F5344CB8AC3E}">
        <p14:creationId xmlns:p14="http://schemas.microsoft.com/office/powerpoint/2010/main" val="403482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ell Phon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44F8D3-22D3-4281-9F95-A9C4009DBFD6}"/>
              </a:ext>
            </a:extLst>
          </p:cNvPr>
          <p:cNvSpPr/>
          <p:nvPr/>
        </p:nvSpPr>
        <p:spPr>
          <a:xfrm>
            <a:off x="0" y="0"/>
            <a:ext cx="608838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20" name="phone" descr="A picture containing text&#10;&#10;Description automatically generated">
            <a:extLst>
              <a:ext uri="{FF2B5EF4-FFF2-40B4-BE49-F238E27FC236}">
                <a16:creationId xmlns:a16="http://schemas.microsoft.com/office/drawing/2014/main" id="{2FFD03C8-433D-4B74-AA58-8FD0CD064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996" y="535825"/>
            <a:ext cx="3874008" cy="5998464"/>
          </a:xfrm>
          <a:prstGeom prst="rect">
            <a:avLst/>
          </a:prstGeom>
        </p:spPr>
      </p:pic>
      <p:sp>
        <p:nvSpPr>
          <p:cNvPr id="10" name="Freeform: Shape 9">
            <a:extLst>
              <a:ext uri="{FF2B5EF4-FFF2-40B4-BE49-F238E27FC236}">
                <a16:creationId xmlns:a16="http://schemas.microsoft.com/office/drawing/2014/main" id="{1BFAD0D8-0946-483A-82AF-38C18D24DC93}"/>
              </a:ext>
            </a:extLst>
          </p:cNvPr>
          <p:cNvSpPr/>
          <p:nvPr/>
        </p:nvSpPr>
        <p:spPr>
          <a:xfrm>
            <a:off x="5391152" y="904875"/>
            <a:ext cx="1381125" cy="195264"/>
          </a:xfrm>
          <a:custGeom>
            <a:avLst/>
            <a:gdLst>
              <a:gd name="connsiteX0" fmla="*/ 0 w 1381125"/>
              <a:gd name="connsiteY0" fmla="*/ 56864 h 195264"/>
              <a:gd name="connsiteX1" fmla="*/ 0 w 1381125"/>
              <a:gd name="connsiteY1" fmla="*/ 56865 h 195264"/>
              <a:gd name="connsiteX2" fmla="*/ 0 w 1381125"/>
              <a:gd name="connsiteY2" fmla="*/ 56865 h 195264"/>
              <a:gd name="connsiteX3" fmla="*/ 12895 w 1381125"/>
              <a:gd name="connsiteY3" fmla="*/ 0 h 195264"/>
              <a:gd name="connsiteX4" fmla="*/ 1368231 w 1381125"/>
              <a:gd name="connsiteY4" fmla="*/ 0 h 195264"/>
              <a:gd name="connsiteX5" fmla="*/ 1370249 w 1381125"/>
              <a:gd name="connsiteY5" fmla="*/ 2994 h 195264"/>
              <a:gd name="connsiteX6" fmla="*/ 1381125 w 1381125"/>
              <a:gd name="connsiteY6" fmla="*/ 56865 h 195264"/>
              <a:gd name="connsiteX7" fmla="*/ 1381124 w 1381125"/>
              <a:gd name="connsiteY7" fmla="*/ 56865 h 195264"/>
              <a:gd name="connsiteX8" fmla="*/ 1242725 w 1381125"/>
              <a:gd name="connsiteY8" fmla="*/ 195264 h 195264"/>
              <a:gd name="connsiteX9" fmla="*/ 138399 w 1381125"/>
              <a:gd name="connsiteY9" fmla="*/ 195263 h 195264"/>
              <a:gd name="connsiteX10" fmla="*/ 10876 w 1381125"/>
              <a:gd name="connsiteY10" fmla="*/ 110735 h 195264"/>
              <a:gd name="connsiteX11" fmla="*/ 0 w 1381125"/>
              <a:gd name="connsiteY11" fmla="*/ 56865 h 195264"/>
              <a:gd name="connsiteX12" fmla="*/ 10876 w 1381125"/>
              <a:gd name="connsiteY12" fmla="*/ 2994 h 1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125" h="195264">
                <a:moveTo>
                  <a:pt x="0" y="56864"/>
                </a:moveTo>
                <a:lnTo>
                  <a:pt x="0" y="56865"/>
                </a:lnTo>
                <a:lnTo>
                  <a:pt x="0" y="56865"/>
                </a:lnTo>
                <a:close/>
                <a:moveTo>
                  <a:pt x="12895" y="0"/>
                </a:moveTo>
                <a:lnTo>
                  <a:pt x="1368231" y="0"/>
                </a:lnTo>
                <a:lnTo>
                  <a:pt x="1370249" y="2994"/>
                </a:lnTo>
                <a:cubicBezTo>
                  <a:pt x="1377253" y="19552"/>
                  <a:pt x="1381125" y="37756"/>
                  <a:pt x="1381125" y="56865"/>
                </a:cubicBezTo>
                <a:lnTo>
                  <a:pt x="1381124" y="56865"/>
                </a:lnTo>
                <a:cubicBezTo>
                  <a:pt x="1381124" y="133301"/>
                  <a:pt x="1319161" y="195264"/>
                  <a:pt x="1242725" y="195264"/>
                </a:cubicBezTo>
                <a:lnTo>
                  <a:pt x="138399" y="195263"/>
                </a:lnTo>
                <a:cubicBezTo>
                  <a:pt x="81072" y="195263"/>
                  <a:pt x="31886" y="160409"/>
                  <a:pt x="10876" y="110735"/>
                </a:cubicBezTo>
                <a:lnTo>
                  <a:pt x="0" y="56865"/>
                </a:lnTo>
                <a:lnTo>
                  <a:pt x="10876" y="2994"/>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6" name="Rectangle 15">
            <a:extLst>
              <a:ext uri="{FF2B5EF4-FFF2-40B4-BE49-F238E27FC236}">
                <a16:creationId xmlns:a16="http://schemas.microsoft.com/office/drawing/2014/main" id="{149BF53E-50A2-4D0E-9ACF-FD7C38B4459B}"/>
              </a:ext>
            </a:extLst>
          </p:cNvPr>
          <p:cNvSpPr/>
          <p:nvPr/>
        </p:nvSpPr>
        <p:spPr>
          <a:xfrm>
            <a:off x="5003005" y="884932"/>
            <a:ext cx="2119033" cy="240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Rectangle: Rounded Corners 27">
            <a:extLst>
              <a:ext uri="{FF2B5EF4-FFF2-40B4-BE49-F238E27FC236}">
                <a16:creationId xmlns:a16="http://schemas.microsoft.com/office/drawing/2014/main" id="{7D59C77B-DB63-4ED1-B4B1-9687F8FF9930}"/>
              </a:ext>
            </a:extLst>
          </p:cNvPr>
          <p:cNvSpPr/>
          <p:nvPr/>
        </p:nvSpPr>
        <p:spPr>
          <a:xfrm>
            <a:off x="4898231" y="884932"/>
            <a:ext cx="2386102" cy="5189613"/>
          </a:xfrm>
          <a:custGeom>
            <a:avLst/>
            <a:gdLst>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102" h="5189613">
                <a:moveTo>
                  <a:pt x="0" y="192463"/>
                </a:moveTo>
                <a:cubicBezTo>
                  <a:pt x="0" y="86169"/>
                  <a:pt x="86169" y="0"/>
                  <a:pt x="192463" y="0"/>
                </a:cubicBezTo>
                <a:lnTo>
                  <a:pt x="2193639" y="0"/>
                </a:lnTo>
                <a:cubicBezTo>
                  <a:pt x="2299933" y="0"/>
                  <a:pt x="2386102" y="86169"/>
                  <a:pt x="2386102" y="192463"/>
                </a:cubicBezTo>
                <a:lnTo>
                  <a:pt x="2386102" y="4997150"/>
                </a:lnTo>
                <a:cubicBezTo>
                  <a:pt x="2343239" y="5091538"/>
                  <a:pt x="2290408" y="5151513"/>
                  <a:pt x="2193639" y="5189613"/>
                </a:cubicBezTo>
                <a:lnTo>
                  <a:pt x="192463" y="5189613"/>
                </a:lnTo>
                <a:cubicBezTo>
                  <a:pt x="86169" y="5189613"/>
                  <a:pt x="0" y="5103444"/>
                  <a:pt x="0" y="4997150"/>
                </a:cubicBezTo>
                <a:lnTo>
                  <a:pt x="0" y="1924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superhead">
            <a:extLst>
              <a:ext uri="{FF2B5EF4-FFF2-40B4-BE49-F238E27FC236}">
                <a16:creationId xmlns:a16="http://schemas.microsoft.com/office/drawing/2014/main" id="{D223D701-74F7-4E60-B3CD-A76F24CCA68A}"/>
              </a:ext>
            </a:extLst>
          </p:cNvPr>
          <p:cNvSpPr>
            <a:spLocks noGrp="1"/>
          </p:cNvSpPr>
          <p:nvPr>
            <p:ph type="body" sz="quarter" idx="14" hasCustomPrompt="1"/>
          </p:nvPr>
        </p:nvSpPr>
        <p:spPr>
          <a:xfrm>
            <a:off x="914400" y="2640221"/>
            <a:ext cx="2587752" cy="269240"/>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a:t>
            </a:r>
          </a:p>
        </p:txBody>
      </p:sp>
      <p:sp>
        <p:nvSpPr>
          <p:cNvPr id="7" name="Text Placeholder 7">
            <a:extLst>
              <a:ext uri="{FF2B5EF4-FFF2-40B4-BE49-F238E27FC236}">
                <a16:creationId xmlns:a16="http://schemas.microsoft.com/office/drawing/2014/main" id="{3678FDF2-CF3B-4D5C-A3CF-2EE5482DFC0D}"/>
              </a:ext>
            </a:extLst>
          </p:cNvPr>
          <p:cNvSpPr>
            <a:spLocks noGrp="1"/>
          </p:cNvSpPr>
          <p:nvPr>
            <p:ph type="body" sz="quarter" idx="15" hasCustomPrompt="1"/>
          </p:nvPr>
        </p:nvSpPr>
        <p:spPr>
          <a:xfrm>
            <a:off x="914400" y="2990773"/>
            <a:ext cx="2590800" cy="2030931"/>
          </a:xfrm>
        </p:spPr>
        <p:txBody>
          <a:bodyPr anchor="t"/>
          <a:lstStyle>
            <a:lvl1pPr marL="0" indent="0">
              <a:lnSpc>
                <a:spcPct val="100000"/>
              </a:lnSpc>
              <a:spcBef>
                <a:spcPts val="0"/>
              </a:spcBef>
              <a:buFont typeface="Arial" panose="020B0604020202020204" pitchFamily="34" charset="0"/>
              <a:buNone/>
              <a:defRPr sz="2800">
                <a:solidFill>
                  <a:schemeClr val="tx2"/>
                </a:solidFill>
              </a:defRPr>
            </a:lvl1pPr>
            <a:lvl2pPr marL="0" indent="0">
              <a:lnSpc>
                <a:spcPct val="100000"/>
              </a:lnSpc>
              <a:spcBef>
                <a:spcPts val="0"/>
              </a:spcBef>
              <a:buFont typeface="Arial" panose="020B0604020202020204" pitchFamily="34" charset="0"/>
              <a:buNone/>
              <a:defRPr sz="2800">
                <a:solidFill>
                  <a:schemeClr val="tx2"/>
                </a:solidFill>
              </a:defRPr>
            </a:lvl2pPr>
            <a:lvl3pPr marL="0" indent="0">
              <a:lnSpc>
                <a:spcPct val="100000"/>
              </a:lnSpc>
              <a:spcBef>
                <a:spcPts val="0"/>
              </a:spcBef>
              <a:buFont typeface="Arial" panose="020B0604020202020204" pitchFamily="34" charset="0"/>
              <a:buNone/>
              <a:defRPr sz="2800">
                <a:solidFill>
                  <a:schemeClr val="tx2"/>
                </a:solidFill>
              </a:defRPr>
            </a:lvl3pPr>
            <a:lvl4pPr marL="0" indent="0">
              <a:lnSpc>
                <a:spcPct val="100000"/>
              </a:lnSpc>
              <a:spcBef>
                <a:spcPts val="0"/>
              </a:spcBef>
              <a:buFont typeface="Arial" panose="020B0604020202020204" pitchFamily="34" charset="0"/>
              <a:buNone/>
              <a:defRPr sz="2800">
                <a:solidFill>
                  <a:schemeClr val="tx2"/>
                </a:solidFill>
              </a:defRPr>
            </a:lvl4pPr>
            <a:lvl5pPr marL="0" indent="0">
              <a:lnSpc>
                <a:spcPct val="100000"/>
              </a:lnSpc>
              <a:spcBef>
                <a:spcPts val="0"/>
              </a:spcBef>
              <a:buFont typeface="Arial" panose="020B0604020202020204" pitchFamily="34" charset="0"/>
              <a:buNone/>
              <a:defRPr sz="2800">
                <a:solidFill>
                  <a:schemeClr val="tx2"/>
                </a:solidFill>
              </a:defRPr>
            </a:lvl5pPr>
            <a:lvl6pPr marL="0" indent="0">
              <a:lnSpc>
                <a:spcPct val="100000"/>
              </a:lnSpc>
              <a:spcBef>
                <a:spcPts val="0"/>
              </a:spcBef>
              <a:buFont typeface="Arial" panose="020B0604020202020204" pitchFamily="34" charset="0"/>
              <a:buNone/>
              <a:defRPr sz="2800">
                <a:solidFill>
                  <a:schemeClr val="tx2"/>
                </a:solidFill>
              </a:defRPr>
            </a:lvl6pPr>
            <a:lvl7pPr marL="0" indent="0">
              <a:lnSpc>
                <a:spcPct val="100000"/>
              </a:lnSpc>
              <a:spcBef>
                <a:spcPts val="0"/>
              </a:spcBef>
              <a:buFont typeface="Arial" panose="020B0604020202020204" pitchFamily="34" charset="0"/>
              <a:buNone/>
              <a:defRPr sz="2800">
                <a:solidFill>
                  <a:schemeClr val="tx2"/>
                </a:solidFill>
              </a:defRPr>
            </a:lvl7pPr>
            <a:lvl8pPr marL="0" indent="0">
              <a:lnSpc>
                <a:spcPct val="100000"/>
              </a:lnSpc>
              <a:spcBef>
                <a:spcPts val="0"/>
              </a:spcBef>
              <a:buFont typeface="Arial" panose="020B0604020202020204" pitchFamily="34" charset="0"/>
              <a:buNone/>
              <a:defRPr sz="2800">
                <a:solidFill>
                  <a:schemeClr val="tx2"/>
                </a:solidFill>
              </a:defRPr>
            </a:lvl8pPr>
            <a:lvl9pPr marL="0" indent="0">
              <a:lnSpc>
                <a:spcPct val="100000"/>
              </a:lnSpc>
              <a:spcBef>
                <a:spcPts val="0"/>
              </a:spcBef>
              <a:buFont typeface="Arial" panose="020B0604020202020204" pitchFamily="34" charset="0"/>
              <a:buNone/>
              <a:defRPr sz="2800">
                <a:solidFill>
                  <a:schemeClr val="tx2"/>
                </a:solidFill>
              </a:defRPr>
            </a:lvl9pPr>
          </a:lstStyle>
          <a:p>
            <a:pPr lvl="0"/>
            <a:r>
              <a:t>Click to add text</a:t>
            </a:r>
          </a:p>
        </p:txBody>
      </p:sp>
      <p:sp>
        <p:nvSpPr>
          <p:cNvPr id="8" name="Content Placeholder 27">
            <a:extLst>
              <a:ext uri="{FF2B5EF4-FFF2-40B4-BE49-F238E27FC236}">
                <a16:creationId xmlns:a16="http://schemas.microsoft.com/office/drawing/2014/main" id="{46F8C620-0981-450C-85FA-B25417911760}"/>
              </a:ext>
            </a:extLst>
          </p:cNvPr>
          <p:cNvSpPr>
            <a:spLocks noGrp="1"/>
          </p:cNvSpPr>
          <p:nvPr>
            <p:ph sz="quarter" idx="23"/>
          </p:nvPr>
        </p:nvSpPr>
        <p:spPr>
          <a:xfrm>
            <a:off x="8280716" y="3643517"/>
            <a:ext cx="2930770" cy="2395910"/>
          </a:xfrm>
        </p:spPr>
        <p:txBody>
          <a:bodyPr/>
          <a:lstStyle>
            <a:lvl1pPr marL="0" indent="0">
              <a:lnSpc>
                <a:spcPct val="90000"/>
              </a:lnSpc>
              <a:spcBef>
                <a:spcPts val="600"/>
              </a:spcBef>
              <a:buFont typeface="Arial" panose="020B0604020202020204" pitchFamily="34" charset="0"/>
              <a:buChar char="​"/>
              <a:defRPr sz="1400">
                <a:solidFill>
                  <a:schemeClr val="tx1"/>
                </a:solidFill>
              </a:defRPr>
            </a:lvl1pPr>
            <a:lvl2pPr marL="137160" indent="-137160">
              <a:lnSpc>
                <a:spcPct val="90000"/>
              </a:lnSpc>
              <a:spcBef>
                <a:spcPts val="0"/>
              </a:spcBef>
              <a:buClr>
                <a:schemeClr val="tx1">
                  <a:lumMod val="50000"/>
                  <a:lumOff val="50000"/>
                </a:schemeClr>
              </a:buClr>
              <a:buFont typeface="Arial" panose="020B0604020202020204" pitchFamily="34" charset="0"/>
              <a:buChar char="•"/>
              <a:defRPr sz="1200">
                <a:solidFill>
                  <a:schemeClr val="tx1"/>
                </a:solidFill>
              </a:defRPr>
            </a:lvl2pPr>
            <a:lvl3pPr marL="365760" indent="-137160">
              <a:lnSpc>
                <a:spcPct val="90000"/>
              </a:lnSpc>
              <a:spcBef>
                <a:spcPts val="0"/>
              </a:spcBef>
              <a:buClr>
                <a:schemeClr val="tx1">
                  <a:lumMod val="50000"/>
                  <a:lumOff val="50000"/>
                </a:schemeClr>
              </a:buClr>
              <a:buFont typeface="Arial" panose="020B0604020202020204" pitchFamily="34" charset="0"/>
              <a:buChar char="–"/>
              <a:defRPr sz="1200">
                <a:solidFill>
                  <a:schemeClr val="tx1"/>
                </a:solidFill>
              </a:defRPr>
            </a:lvl3pPr>
            <a:lvl4pPr marL="365760" indent="-137160">
              <a:lnSpc>
                <a:spcPct val="90000"/>
              </a:lnSpc>
              <a:spcBef>
                <a:spcPts val="0"/>
              </a:spcBef>
              <a:buClr>
                <a:schemeClr val="tx1">
                  <a:lumMod val="50000"/>
                  <a:lumOff val="50000"/>
                </a:schemeClr>
              </a:buClr>
              <a:defRPr sz="1200">
                <a:solidFill>
                  <a:schemeClr val="tx1"/>
                </a:solidFill>
              </a:defRPr>
            </a:lvl4pPr>
            <a:lvl5pPr marL="365760" indent="-137160">
              <a:lnSpc>
                <a:spcPct val="90000"/>
              </a:lnSpc>
              <a:spcBef>
                <a:spcPts val="0"/>
              </a:spcBef>
              <a:buClr>
                <a:schemeClr val="tx1">
                  <a:lumMod val="50000"/>
                  <a:lumOff val="50000"/>
                </a:schemeClr>
              </a:buClr>
              <a:defRPr sz="1200">
                <a:solidFill>
                  <a:schemeClr val="tx1"/>
                </a:solidFill>
              </a:defRPr>
            </a:lvl5pPr>
            <a:lvl6pPr marL="365760" indent="-137160">
              <a:lnSpc>
                <a:spcPct val="90000"/>
              </a:lnSpc>
              <a:spcBef>
                <a:spcPts val="0"/>
              </a:spcBef>
              <a:buClr>
                <a:schemeClr val="tx1">
                  <a:lumMod val="50000"/>
                  <a:lumOff val="50000"/>
                </a:schemeClr>
              </a:buClr>
              <a:defRPr sz="1200">
                <a:solidFill>
                  <a:schemeClr val="tx1"/>
                </a:solidFill>
              </a:defRPr>
            </a:lvl6pPr>
            <a:lvl7pPr marL="365760" indent="-137160">
              <a:lnSpc>
                <a:spcPct val="90000"/>
              </a:lnSpc>
              <a:spcBef>
                <a:spcPts val="0"/>
              </a:spcBef>
              <a:buClr>
                <a:schemeClr val="tx1">
                  <a:lumMod val="50000"/>
                  <a:lumOff val="50000"/>
                </a:schemeClr>
              </a:buClr>
              <a:defRPr sz="1200">
                <a:solidFill>
                  <a:schemeClr val="tx1"/>
                </a:solidFill>
              </a:defRPr>
            </a:lvl7pPr>
            <a:lvl8pPr marL="365760" indent="-137160">
              <a:lnSpc>
                <a:spcPct val="90000"/>
              </a:lnSpc>
              <a:spcBef>
                <a:spcPts val="0"/>
              </a:spcBef>
              <a:buClr>
                <a:schemeClr val="tx1">
                  <a:lumMod val="50000"/>
                  <a:lumOff val="50000"/>
                </a:schemeClr>
              </a:buClr>
              <a:defRPr sz="1200">
                <a:solidFill>
                  <a:schemeClr val="tx1"/>
                </a:solidFill>
              </a:defRPr>
            </a:lvl8pPr>
            <a:lvl9pPr marL="365760" indent="-137160">
              <a:lnSpc>
                <a:spcPct val="90000"/>
              </a:lnSpc>
              <a:spcBef>
                <a:spcPts val="0"/>
              </a:spcBef>
              <a:buClr>
                <a:schemeClr val="tx1">
                  <a:lumMod val="50000"/>
                  <a:lumOff val="50000"/>
                </a:schemeClr>
              </a:buClr>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7">
            <a:extLst>
              <a:ext uri="{FF2B5EF4-FFF2-40B4-BE49-F238E27FC236}">
                <a16:creationId xmlns:a16="http://schemas.microsoft.com/office/drawing/2014/main" id="{14756BD6-ED0D-452B-886B-9D442BD0B2CC}"/>
              </a:ext>
            </a:extLst>
          </p:cNvPr>
          <p:cNvSpPr>
            <a:spLocks noGrp="1"/>
          </p:cNvSpPr>
          <p:nvPr>
            <p:ph sz="quarter" idx="24"/>
          </p:nvPr>
        </p:nvSpPr>
        <p:spPr>
          <a:xfrm>
            <a:off x="8280716" y="1007698"/>
            <a:ext cx="2930770" cy="2395910"/>
          </a:xfrm>
        </p:spPr>
        <p:txBody>
          <a:bodyPr/>
          <a:lstStyle>
            <a:lvl1pPr marL="0" indent="0">
              <a:lnSpc>
                <a:spcPct val="90000"/>
              </a:lnSpc>
              <a:spcBef>
                <a:spcPts val="600"/>
              </a:spcBef>
              <a:buFont typeface="Arial" panose="020B0604020202020204" pitchFamily="34" charset="0"/>
              <a:buChar char="​"/>
              <a:defRPr sz="1400">
                <a:solidFill>
                  <a:schemeClr val="tx1"/>
                </a:solidFill>
              </a:defRPr>
            </a:lvl1pPr>
            <a:lvl2pPr marL="137160" indent="-137160">
              <a:lnSpc>
                <a:spcPct val="90000"/>
              </a:lnSpc>
              <a:spcBef>
                <a:spcPts val="0"/>
              </a:spcBef>
              <a:buClr>
                <a:schemeClr val="tx1">
                  <a:lumMod val="50000"/>
                  <a:lumOff val="50000"/>
                </a:schemeClr>
              </a:buClr>
              <a:buFont typeface="Arial" panose="020B0604020202020204" pitchFamily="34" charset="0"/>
              <a:buChar char="•"/>
              <a:defRPr sz="1200">
                <a:solidFill>
                  <a:schemeClr val="tx1"/>
                </a:solidFill>
              </a:defRPr>
            </a:lvl2pPr>
            <a:lvl3pPr marL="365760" indent="-137160">
              <a:lnSpc>
                <a:spcPct val="90000"/>
              </a:lnSpc>
              <a:spcBef>
                <a:spcPts val="0"/>
              </a:spcBef>
              <a:buClr>
                <a:schemeClr val="tx1">
                  <a:lumMod val="50000"/>
                  <a:lumOff val="50000"/>
                </a:schemeClr>
              </a:buClr>
              <a:buFont typeface="Arial" panose="020B0604020202020204" pitchFamily="34" charset="0"/>
              <a:buChar char="–"/>
              <a:defRPr sz="1200">
                <a:solidFill>
                  <a:schemeClr val="tx1"/>
                </a:solidFill>
              </a:defRPr>
            </a:lvl3pPr>
            <a:lvl4pPr marL="365760" indent="-137160">
              <a:lnSpc>
                <a:spcPct val="90000"/>
              </a:lnSpc>
              <a:spcBef>
                <a:spcPts val="0"/>
              </a:spcBef>
              <a:buClr>
                <a:schemeClr val="tx1">
                  <a:lumMod val="50000"/>
                  <a:lumOff val="50000"/>
                </a:schemeClr>
              </a:buClr>
              <a:defRPr sz="1200">
                <a:solidFill>
                  <a:schemeClr val="tx1"/>
                </a:solidFill>
              </a:defRPr>
            </a:lvl4pPr>
            <a:lvl5pPr marL="365760" indent="-137160">
              <a:lnSpc>
                <a:spcPct val="90000"/>
              </a:lnSpc>
              <a:spcBef>
                <a:spcPts val="0"/>
              </a:spcBef>
              <a:buClr>
                <a:schemeClr val="tx1">
                  <a:lumMod val="50000"/>
                  <a:lumOff val="50000"/>
                </a:schemeClr>
              </a:buClr>
              <a:defRPr sz="1200">
                <a:solidFill>
                  <a:schemeClr val="tx1"/>
                </a:solidFill>
              </a:defRPr>
            </a:lvl5pPr>
            <a:lvl6pPr marL="365760" indent="-137160">
              <a:lnSpc>
                <a:spcPct val="90000"/>
              </a:lnSpc>
              <a:spcBef>
                <a:spcPts val="0"/>
              </a:spcBef>
              <a:buClr>
                <a:schemeClr val="tx1">
                  <a:lumMod val="50000"/>
                  <a:lumOff val="50000"/>
                </a:schemeClr>
              </a:buClr>
              <a:defRPr sz="1200">
                <a:solidFill>
                  <a:schemeClr val="tx1"/>
                </a:solidFill>
              </a:defRPr>
            </a:lvl6pPr>
            <a:lvl7pPr marL="365760" indent="-137160">
              <a:lnSpc>
                <a:spcPct val="90000"/>
              </a:lnSpc>
              <a:spcBef>
                <a:spcPts val="0"/>
              </a:spcBef>
              <a:buClr>
                <a:schemeClr val="tx1">
                  <a:lumMod val="50000"/>
                  <a:lumOff val="50000"/>
                </a:schemeClr>
              </a:buClr>
              <a:defRPr sz="1200">
                <a:solidFill>
                  <a:schemeClr val="tx1"/>
                </a:solidFill>
              </a:defRPr>
            </a:lvl7pPr>
            <a:lvl8pPr marL="365760" indent="-137160">
              <a:lnSpc>
                <a:spcPct val="90000"/>
              </a:lnSpc>
              <a:spcBef>
                <a:spcPts val="0"/>
              </a:spcBef>
              <a:buClr>
                <a:schemeClr val="tx1">
                  <a:lumMod val="50000"/>
                  <a:lumOff val="50000"/>
                </a:schemeClr>
              </a:buClr>
              <a:defRPr sz="1200">
                <a:solidFill>
                  <a:schemeClr val="tx1"/>
                </a:solidFill>
              </a:defRPr>
            </a:lvl8pPr>
            <a:lvl9pPr marL="365760" indent="-137160">
              <a:lnSpc>
                <a:spcPct val="90000"/>
              </a:lnSpc>
              <a:spcBef>
                <a:spcPts val="0"/>
              </a:spcBef>
              <a:buClr>
                <a:schemeClr val="tx1">
                  <a:lumMod val="50000"/>
                  <a:lumOff val="50000"/>
                </a:schemeClr>
              </a:buClr>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Picture Placeholder 26">
            <a:extLst>
              <a:ext uri="{FF2B5EF4-FFF2-40B4-BE49-F238E27FC236}">
                <a16:creationId xmlns:a16="http://schemas.microsoft.com/office/drawing/2014/main" id="{98D22E5B-E150-4127-A093-370CFA47251A}"/>
              </a:ext>
            </a:extLst>
          </p:cNvPr>
          <p:cNvSpPr>
            <a:spLocks noGrp="1"/>
          </p:cNvSpPr>
          <p:nvPr>
            <p:ph type="pic" sz="quarter" idx="25"/>
          </p:nvPr>
        </p:nvSpPr>
        <p:spPr>
          <a:xfrm>
            <a:off x="4898231" y="904875"/>
            <a:ext cx="2368296" cy="5129784"/>
          </a:xfrm>
          <a:custGeom>
            <a:avLst/>
            <a:gdLst>
              <a:gd name="connsiteX0" fmla="*/ 240287 w 2368296"/>
              <a:gd name="connsiteY0" fmla="*/ 0 h 5129784"/>
              <a:gd name="connsiteX1" fmla="*/ 514652 w 2368296"/>
              <a:gd name="connsiteY1" fmla="*/ 0 h 5129784"/>
              <a:gd name="connsiteX2" fmla="*/ 523535 w 2368296"/>
              <a:gd name="connsiteY2" fmla="*/ 72974 h 5129784"/>
              <a:gd name="connsiteX3" fmla="*/ 712182 w 2368296"/>
              <a:gd name="connsiteY3" fmla="*/ 190500 h 5129784"/>
              <a:gd name="connsiteX4" fmla="*/ 1177622 w 2368296"/>
              <a:gd name="connsiteY4" fmla="*/ 190500 h 5129784"/>
              <a:gd name="connsiteX5" fmla="*/ 1187816 w 2368296"/>
              <a:gd name="connsiteY5" fmla="*/ 190500 h 5129784"/>
              <a:gd name="connsiteX6" fmla="*/ 1653256 w 2368296"/>
              <a:gd name="connsiteY6" fmla="*/ 190500 h 5129784"/>
              <a:gd name="connsiteX7" fmla="*/ 1841904 w 2368296"/>
              <a:gd name="connsiteY7" fmla="*/ 72974 h 5129784"/>
              <a:gd name="connsiteX8" fmla="*/ 1850787 w 2368296"/>
              <a:gd name="connsiteY8" fmla="*/ 0 h 5129784"/>
              <a:gd name="connsiteX9" fmla="*/ 2128009 w 2368296"/>
              <a:gd name="connsiteY9" fmla="*/ 0 h 5129784"/>
              <a:gd name="connsiteX10" fmla="*/ 2368296 w 2368296"/>
              <a:gd name="connsiteY10" fmla="*/ 240287 h 5129784"/>
              <a:gd name="connsiteX11" fmla="*/ 2368296 w 2368296"/>
              <a:gd name="connsiteY11" fmla="*/ 4889497 h 5129784"/>
              <a:gd name="connsiteX12" fmla="*/ 2128009 w 2368296"/>
              <a:gd name="connsiteY12" fmla="*/ 5129784 h 5129784"/>
              <a:gd name="connsiteX13" fmla="*/ 240287 w 2368296"/>
              <a:gd name="connsiteY13" fmla="*/ 5129784 h 5129784"/>
              <a:gd name="connsiteX14" fmla="*/ 0 w 2368296"/>
              <a:gd name="connsiteY14" fmla="*/ 4889497 h 5129784"/>
              <a:gd name="connsiteX15" fmla="*/ 0 w 2368296"/>
              <a:gd name="connsiteY15" fmla="*/ 240287 h 5129784"/>
              <a:gd name="connsiteX16" fmla="*/ 240287 w 2368296"/>
              <a:gd name="connsiteY16" fmla="*/ 0 h 51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296" h="5129784">
                <a:moveTo>
                  <a:pt x="240287" y="0"/>
                </a:moveTo>
                <a:lnTo>
                  <a:pt x="514652" y="0"/>
                </a:lnTo>
                <a:lnTo>
                  <a:pt x="523535" y="72974"/>
                </a:lnTo>
                <a:cubicBezTo>
                  <a:pt x="542963" y="142794"/>
                  <a:pt x="596305" y="192286"/>
                  <a:pt x="712182" y="190500"/>
                </a:cubicBezTo>
                <a:lnTo>
                  <a:pt x="1177622" y="190500"/>
                </a:lnTo>
                <a:lnTo>
                  <a:pt x="1187816" y="190500"/>
                </a:lnTo>
                <a:lnTo>
                  <a:pt x="1653256" y="190500"/>
                </a:lnTo>
                <a:cubicBezTo>
                  <a:pt x="1769134" y="192286"/>
                  <a:pt x="1822475" y="142794"/>
                  <a:pt x="1841904" y="72974"/>
                </a:cubicBezTo>
                <a:lnTo>
                  <a:pt x="1850787" y="0"/>
                </a:lnTo>
                <a:lnTo>
                  <a:pt x="2128009" y="0"/>
                </a:lnTo>
                <a:cubicBezTo>
                  <a:pt x="2260716" y="0"/>
                  <a:pt x="2368296" y="107580"/>
                  <a:pt x="2368296" y="240287"/>
                </a:cubicBezTo>
                <a:lnTo>
                  <a:pt x="2368296" y="4889497"/>
                </a:lnTo>
                <a:cubicBezTo>
                  <a:pt x="2368296" y="5022204"/>
                  <a:pt x="2260716" y="5129784"/>
                  <a:pt x="2128009" y="5129784"/>
                </a:cubicBezTo>
                <a:lnTo>
                  <a:pt x="240287" y="5129784"/>
                </a:lnTo>
                <a:cubicBezTo>
                  <a:pt x="107580" y="5129784"/>
                  <a:pt x="0" y="5022204"/>
                  <a:pt x="0" y="4889497"/>
                </a:cubicBezTo>
                <a:lnTo>
                  <a:pt x="0" y="240287"/>
                </a:lnTo>
                <a:cubicBezTo>
                  <a:pt x="0" y="107580"/>
                  <a:pt x="107580" y="0"/>
                  <a:pt x="240287" y="0"/>
                </a:cubicBezTo>
                <a:close/>
              </a:path>
            </a:pathLst>
          </a:custGeom>
          <a:solidFill>
            <a:srgbClr val="D9D9D9"/>
          </a:solidFill>
        </p:spPr>
        <p:txBody>
          <a:bodyPr wrap="square" bIns="1188720" anchor="ctr" anchorCtr="0">
            <a:noAutofit/>
          </a:bodyPr>
          <a:lstStyle>
            <a:lvl1pPr marL="0" indent="0" algn="ctr">
              <a:spcBef>
                <a:spcPts val="0"/>
              </a:spcBef>
              <a:buNone/>
              <a:defRPr sz="1400"/>
            </a:lvl1pPr>
          </a:lstStyle>
          <a:p>
            <a:r>
              <a:rPr lang="en-US"/>
              <a:t>Click icon to add picture</a:t>
            </a:r>
            <a:endParaRPr/>
          </a:p>
        </p:txBody>
      </p:sp>
      <p:sp>
        <p:nvSpPr>
          <p:cNvPr id="3" name="Date Placeholder 2">
            <a:extLst>
              <a:ext uri="{FF2B5EF4-FFF2-40B4-BE49-F238E27FC236}">
                <a16:creationId xmlns:a16="http://schemas.microsoft.com/office/drawing/2014/main" id="{A14AE608-E54C-442E-8A84-EA7043D78923}"/>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A952E4A9-A5B3-48D4-BA30-E3D80D2A5323}"/>
              </a:ext>
            </a:extLst>
          </p:cNvPr>
          <p:cNvSpPr>
            <a:spLocks noGrp="1"/>
          </p:cNvSpPr>
          <p:nvPr>
            <p:ph type="ftr" sz="quarter" idx="11"/>
          </p:nvPr>
        </p:nvSpPr>
        <p:spPr/>
        <p:txBody>
          <a:bodyPr/>
          <a:lstStyle/>
          <a:p>
            <a:r>
              <a:rPr>
                <a:solidFill>
                  <a:schemeClr val="tx1">
                    <a:lumMod val="50000"/>
                    <a:lumOff val="50000"/>
                  </a:schemeClr>
                </a:solidFill>
              </a:rPr>
              <a:t>Confidential. For Ascensus internal purposes only. Not intended for use with or distribution to clients or the public.</a:t>
            </a:r>
          </a:p>
        </p:txBody>
      </p:sp>
      <p:sp>
        <p:nvSpPr>
          <p:cNvPr id="5" name="Slide Number Placeholder 4">
            <a:extLst>
              <a:ext uri="{FF2B5EF4-FFF2-40B4-BE49-F238E27FC236}">
                <a16:creationId xmlns:a16="http://schemas.microsoft.com/office/drawing/2014/main" id="{C148B4C0-4733-406E-8101-AFF9A4E0E36E}"/>
              </a:ext>
            </a:extLst>
          </p:cNvPr>
          <p:cNvSpPr>
            <a:spLocks noGrp="1"/>
          </p:cNvSpPr>
          <p:nvPr>
            <p:ph type="sldNum" sz="quarter" idx="12"/>
          </p:nvPr>
        </p:nvSpPr>
        <p:spPr/>
        <p:txBody>
          <a:bodyPr/>
          <a:lstStyle/>
          <a:p>
            <a:fld id="{8A05B047-7786-42C0-A2BF-6DB1A4525D42}" type="slidenum">
              <a:rPr/>
              <a:pPr/>
              <a:t>‹#›</a:t>
            </a:fld>
            <a:endParaRPr/>
          </a:p>
        </p:txBody>
      </p:sp>
    </p:spTree>
    <p:extLst>
      <p:ext uri="{BB962C8B-B14F-4D97-AF65-F5344CB8AC3E}">
        <p14:creationId xmlns:p14="http://schemas.microsoft.com/office/powerpoint/2010/main" val="153834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3 Box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3AD253-1348-4E85-822E-05EC8841C877}"/>
              </a:ext>
            </a:extLst>
          </p:cNvPr>
          <p:cNvSpPr/>
          <p:nvPr/>
        </p:nvSpPr>
        <p:spPr>
          <a:xfrm>
            <a:off x="0" y="0"/>
            <a:ext cx="4682785" cy="6858000"/>
          </a:xfrm>
          <a:prstGeom prst="rect">
            <a:avLst/>
          </a:prstGeom>
          <a:gradFill>
            <a:gsLst>
              <a:gs pos="92000">
                <a:srgbClr val="05A2C6"/>
              </a:gs>
              <a:gs pos="28000">
                <a:srgbClr val="00A88C"/>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object 4">
            <a:extLst>
              <a:ext uri="{FF2B5EF4-FFF2-40B4-BE49-F238E27FC236}">
                <a16:creationId xmlns:a16="http://schemas.microsoft.com/office/drawing/2014/main" id="{FB98A8C0-3835-4815-8D22-297A1CB7F1FE}"/>
              </a:ext>
            </a:extLst>
          </p:cNvPr>
          <p:cNvSpPr/>
          <p:nvPr/>
        </p:nvSpPr>
        <p:spPr>
          <a:xfrm>
            <a:off x="-1" y="12301"/>
            <a:ext cx="1118870" cy="2195195"/>
          </a:xfrm>
          <a:custGeom>
            <a:avLst/>
            <a:gdLst/>
            <a:ahLst/>
            <a:cxnLst/>
            <a:rect l="l" t="t" r="r" b="b"/>
            <a:pathLst>
              <a:path w="1118870" h="2195195">
                <a:moveTo>
                  <a:pt x="1118450" y="0"/>
                </a:moveTo>
                <a:lnTo>
                  <a:pt x="0" y="0"/>
                </a:lnTo>
                <a:lnTo>
                  <a:pt x="0" y="2195080"/>
                </a:lnTo>
                <a:lnTo>
                  <a:pt x="1118450" y="0"/>
                </a:lnTo>
                <a:close/>
              </a:path>
            </a:pathLst>
          </a:custGeom>
          <a:solidFill>
            <a:srgbClr val="FFFFFF">
              <a:alpha val="14999"/>
            </a:srgbClr>
          </a:solidFill>
        </p:spPr>
        <p:txBody>
          <a:bodyPr wrap="square" lIns="0" tIns="0" rIns="0" bIns="0" rtlCol="0"/>
          <a:lstStyle/>
          <a:p>
            <a:endParaRPr/>
          </a:p>
        </p:txBody>
      </p:sp>
      <p:sp>
        <p:nvSpPr>
          <p:cNvPr id="7" name="Text Placeholder 6">
            <a:extLst>
              <a:ext uri="{FF2B5EF4-FFF2-40B4-BE49-F238E27FC236}">
                <a16:creationId xmlns:a16="http://schemas.microsoft.com/office/drawing/2014/main" id="{EB625CAE-C9F2-4A7E-B1EC-9871B7D4B8CA}"/>
              </a:ext>
            </a:extLst>
          </p:cNvPr>
          <p:cNvSpPr>
            <a:spLocks noGrp="1"/>
          </p:cNvSpPr>
          <p:nvPr>
            <p:ph type="body" sz="quarter" idx="10" hasCustomPrompt="1"/>
          </p:nvPr>
        </p:nvSpPr>
        <p:spPr>
          <a:xfrm>
            <a:off x="914400" y="2060812"/>
            <a:ext cx="2590800" cy="848649"/>
          </a:xfrm>
        </p:spPr>
        <p:txBody>
          <a:bodyPr anchor="b"/>
          <a:lstStyle>
            <a:lvl1pPr marL="0" indent="0">
              <a:lnSpc>
                <a:spcPct val="100000"/>
              </a:lnSpc>
              <a:spcBef>
                <a:spcPts val="0"/>
              </a:spcBef>
              <a:buNone/>
              <a:defRPr sz="1600" b="1" cap="all" spc="100" baseline="0">
                <a:solidFill>
                  <a:schemeClr val="bg1"/>
                </a:solidFill>
              </a:defRPr>
            </a:lvl1pPr>
            <a:lvl2pPr marL="0" indent="0">
              <a:lnSpc>
                <a:spcPct val="100000"/>
              </a:lnSpc>
              <a:spcBef>
                <a:spcPts val="0"/>
              </a:spcBef>
              <a:buNone/>
              <a:defRPr sz="1600" b="1" cap="all" spc="100" baseline="0">
                <a:solidFill>
                  <a:schemeClr val="accent1"/>
                </a:solidFill>
              </a:defRPr>
            </a:lvl2pPr>
            <a:lvl3pPr marL="0" indent="0">
              <a:lnSpc>
                <a:spcPct val="100000"/>
              </a:lnSpc>
              <a:spcBef>
                <a:spcPts val="0"/>
              </a:spcBef>
              <a:buNone/>
              <a:defRPr sz="1600" b="1" cap="all" spc="100" baseline="0">
                <a:solidFill>
                  <a:schemeClr val="accent1"/>
                </a:solidFill>
              </a:defRPr>
            </a:lvl3pPr>
            <a:lvl4pPr marL="0" indent="0">
              <a:lnSpc>
                <a:spcPct val="100000"/>
              </a:lnSpc>
              <a:spcBef>
                <a:spcPts val="0"/>
              </a:spcBef>
              <a:buNone/>
              <a:defRPr sz="1600" b="1" cap="all" spc="100" baseline="0">
                <a:solidFill>
                  <a:schemeClr val="accent1"/>
                </a:solidFill>
              </a:defRPr>
            </a:lvl4pPr>
            <a:lvl5pPr marL="0" indent="0">
              <a:lnSpc>
                <a:spcPct val="100000"/>
              </a:lnSpc>
              <a:spcBef>
                <a:spcPts val="0"/>
              </a:spcBef>
              <a:buNone/>
              <a:defRPr sz="1600" b="1" cap="all" spc="100" baseline="0">
                <a:solidFill>
                  <a:schemeClr val="accent1"/>
                </a:solidFill>
              </a:defRPr>
            </a:lvl5pPr>
            <a:lvl6pPr marL="0" indent="0">
              <a:lnSpc>
                <a:spcPct val="100000"/>
              </a:lnSpc>
              <a:spcBef>
                <a:spcPts val="0"/>
              </a:spcBef>
              <a:buNone/>
              <a:defRPr sz="1600" b="1" cap="all" spc="100" baseline="0">
                <a:solidFill>
                  <a:schemeClr val="accent1"/>
                </a:solidFill>
              </a:defRPr>
            </a:lvl6pPr>
            <a:lvl7pPr marL="0" indent="0">
              <a:lnSpc>
                <a:spcPct val="100000"/>
              </a:lnSpc>
              <a:spcBef>
                <a:spcPts val="0"/>
              </a:spcBef>
              <a:buNone/>
              <a:defRPr sz="1600" b="1" cap="all" spc="100" baseline="0">
                <a:solidFill>
                  <a:schemeClr val="accent1"/>
                </a:solidFill>
              </a:defRPr>
            </a:lvl7pPr>
            <a:lvl8pPr marL="0" indent="0">
              <a:lnSpc>
                <a:spcPct val="100000"/>
              </a:lnSpc>
              <a:spcBef>
                <a:spcPts val="0"/>
              </a:spcBef>
              <a:buNone/>
              <a:defRPr sz="1600" b="1" cap="all" spc="100" baseline="0">
                <a:solidFill>
                  <a:schemeClr val="accent1"/>
                </a:solidFill>
              </a:defRPr>
            </a:lvl8pPr>
            <a:lvl9pPr marL="0" indent="0">
              <a:lnSpc>
                <a:spcPct val="100000"/>
              </a:lnSpc>
              <a:spcBef>
                <a:spcPts val="0"/>
              </a:spcBef>
              <a:buNone/>
              <a:defRPr sz="1600" b="1" cap="all" spc="100" baseline="0">
                <a:solidFill>
                  <a:schemeClr val="accent1"/>
                </a:solidFill>
              </a:defRPr>
            </a:lvl9pPr>
          </a:lstStyle>
          <a:p>
            <a:pPr lvl="0"/>
            <a:r>
              <a:t>superheader</a:t>
            </a:r>
          </a:p>
        </p:txBody>
      </p:sp>
      <p:sp>
        <p:nvSpPr>
          <p:cNvPr id="10" name="Text Placeholder 6">
            <a:extLst>
              <a:ext uri="{FF2B5EF4-FFF2-40B4-BE49-F238E27FC236}">
                <a16:creationId xmlns:a16="http://schemas.microsoft.com/office/drawing/2014/main" id="{D54810D3-294B-4D80-B73C-B4B1BEF2F356}"/>
              </a:ext>
            </a:extLst>
          </p:cNvPr>
          <p:cNvSpPr>
            <a:spLocks noGrp="1"/>
          </p:cNvSpPr>
          <p:nvPr>
            <p:ph type="body" sz="quarter" idx="13"/>
          </p:nvPr>
        </p:nvSpPr>
        <p:spPr>
          <a:xfrm>
            <a:off x="914400" y="2990774"/>
            <a:ext cx="2590800" cy="2254326"/>
          </a:xfrm>
        </p:spPr>
        <p:txBody>
          <a:bodyPr/>
          <a:lstStyle>
            <a:lvl1pPr marL="0" indent="0">
              <a:lnSpc>
                <a:spcPct val="100000"/>
              </a:lnSpc>
              <a:spcBef>
                <a:spcPts val="0"/>
              </a:spcBef>
              <a:buNone/>
              <a:defRPr sz="2800" b="0" cap="none" spc="0" baseline="0">
                <a:solidFill>
                  <a:schemeClr val="bg1"/>
                </a:solidFill>
              </a:defRPr>
            </a:lvl1pPr>
            <a:lvl2pPr marL="0" indent="0">
              <a:lnSpc>
                <a:spcPct val="100000"/>
              </a:lnSpc>
              <a:spcBef>
                <a:spcPts val="0"/>
              </a:spcBef>
              <a:buNone/>
              <a:defRPr sz="2800" b="0" cap="none" spc="0" baseline="0">
                <a:solidFill>
                  <a:schemeClr val="bg1"/>
                </a:solidFill>
              </a:defRPr>
            </a:lvl2pPr>
            <a:lvl3pPr marL="0" indent="0">
              <a:lnSpc>
                <a:spcPct val="100000"/>
              </a:lnSpc>
              <a:spcBef>
                <a:spcPts val="0"/>
              </a:spcBef>
              <a:buNone/>
              <a:defRPr sz="2800" b="0" cap="none" spc="0" baseline="0">
                <a:solidFill>
                  <a:schemeClr val="bg1"/>
                </a:solidFill>
              </a:defRPr>
            </a:lvl3pPr>
            <a:lvl4pPr marL="0" indent="0">
              <a:lnSpc>
                <a:spcPct val="100000"/>
              </a:lnSpc>
              <a:spcBef>
                <a:spcPts val="0"/>
              </a:spcBef>
              <a:buNone/>
              <a:defRPr sz="2800" b="0" cap="none" spc="0" baseline="0">
                <a:solidFill>
                  <a:schemeClr val="bg1"/>
                </a:solidFill>
              </a:defRPr>
            </a:lvl4pPr>
            <a:lvl5pPr marL="0" indent="0">
              <a:lnSpc>
                <a:spcPct val="100000"/>
              </a:lnSpc>
              <a:spcBef>
                <a:spcPts val="0"/>
              </a:spcBef>
              <a:buNone/>
              <a:defRPr sz="2800" b="0" cap="none" spc="0" baseline="0">
                <a:solidFill>
                  <a:schemeClr val="bg1"/>
                </a:solidFill>
              </a:defRPr>
            </a:lvl5pPr>
            <a:lvl6pPr marL="0" indent="0">
              <a:lnSpc>
                <a:spcPct val="100000"/>
              </a:lnSpc>
              <a:spcBef>
                <a:spcPts val="0"/>
              </a:spcBef>
              <a:buNone/>
              <a:defRPr sz="2800" b="0" cap="none" spc="0" baseline="0">
                <a:solidFill>
                  <a:schemeClr val="bg1"/>
                </a:solidFill>
              </a:defRPr>
            </a:lvl6pPr>
            <a:lvl7pPr marL="0" indent="0">
              <a:lnSpc>
                <a:spcPct val="100000"/>
              </a:lnSpc>
              <a:spcBef>
                <a:spcPts val="0"/>
              </a:spcBef>
              <a:buNone/>
              <a:defRPr sz="2800" b="0" cap="none" spc="0" baseline="0">
                <a:solidFill>
                  <a:schemeClr val="bg1"/>
                </a:solidFill>
              </a:defRPr>
            </a:lvl7pPr>
            <a:lvl8pPr marL="0" indent="0">
              <a:lnSpc>
                <a:spcPct val="100000"/>
              </a:lnSpc>
              <a:spcBef>
                <a:spcPts val="0"/>
              </a:spcBef>
              <a:buNone/>
              <a:defRPr sz="2800" b="0" cap="none" spc="0" baseline="0">
                <a:solidFill>
                  <a:schemeClr val="bg1"/>
                </a:solidFill>
              </a:defRPr>
            </a:lvl8pPr>
            <a:lvl9pPr marL="0" indent="0">
              <a:lnSpc>
                <a:spcPct val="100000"/>
              </a:lnSpc>
              <a:spcBef>
                <a:spcPts val="0"/>
              </a:spcBef>
              <a:buNone/>
              <a:defRPr sz="2800" b="0" cap="none" spc="0" baseline="0">
                <a:solidFill>
                  <a:schemeClr val="bg1"/>
                </a:solidFill>
              </a:defRPr>
            </a:lvl9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DF1575D2-B0DB-40D5-B171-C645C4E84B41}"/>
              </a:ext>
            </a:extLst>
          </p:cNvPr>
          <p:cNvSpPr>
            <a:spLocks noGrp="1"/>
          </p:cNvSpPr>
          <p:nvPr>
            <p:ph type="body" sz="quarter" idx="36" hasCustomPrompt="1"/>
          </p:nvPr>
        </p:nvSpPr>
        <p:spPr>
          <a:xfrm>
            <a:off x="4059865" y="1298544"/>
            <a:ext cx="2514600" cy="5098626"/>
          </a:xfrm>
          <a:solidFill>
            <a:schemeClr val="tx2"/>
          </a:solidFill>
        </p:spPr>
        <p:txBody>
          <a:bodyPr lIns="274320" tIns="182880" rIns="91440" bIns="182880"/>
          <a:lstStyle>
            <a:lvl1pPr marL="0" indent="0">
              <a:lnSpc>
                <a:spcPct val="100000"/>
              </a:lnSpc>
              <a:spcBef>
                <a:spcPts val="0"/>
              </a:spcBef>
              <a:buNone/>
              <a:defRPr sz="2000" b="1">
                <a:solidFill>
                  <a:schemeClr val="bg1"/>
                </a:solidFill>
              </a:defRPr>
            </a:lvl1pPr>
            <a:lvl2pPr marL="0" indent="0">
              <a:lnSpc>
                <a:spcPct val="100000"/>
              </a:lnSpc>
              <a:spcBef>
                <a:spcPts val="0"/>
              </a:spcBef>
              <a:buNone/>
              <a:defRPr sz="2000" b="1">
                <a:solidFill>
                  <a:schemeClr val="bg1"/>
                </a:solidFill>
              </a:defRPr>
            </a:lvl2pPr>
            <a:lvl3pPr marL="0" indent="0">
              <a:lnSpc>
                <a:spcPct val="100000"/>
              </a:lnSpc>
              <a:spcBef>
                <a:spcPts val="0"/>
              </a:spcBef>
              <a:buNone/>
              <a:defRPr sz="2000" b="1">
                <a:solidFill>
                  <a:schemeClr val="bg1"/>
                </a:solidFill>
              </a:defRPr>
            </a:lvl3pPr>
            <a:lvl4pPr marL="0" indent="0">
              <a:lnSpc>
                <a:spcPct val="100000"/>
              </a:lnSpc>
              <a:spcBef>
                <a:spcPts val="0"/>
              </a:spcBef>
              <a:buNone/>
              <a:defRPr sz="2000" b="1">
                <a:solidFill>
                  <a:schemeClr val="bg1"/>
                </a:solidFill>
              </a:defRPr>
            </a:lvl4pPr>
            <a:lvl5pPr marL="0" indent="0">
              <a:lnSpc>
                <a:spcPct val="100000"/>
              </a:lnSpc>
              <a:spcBef>
                <a:spcPts val="0"/>
              </a:spcBef>
              <a:buNone/>
              <a:defRPr sz="2000" b="1">
                <a:solidFill>
                  <a:schemeClr val="bg1"/>
                </a:solidFill>
              </a:defRPr>
            </a:lvl5pPr>
            <a:lvl6pPr marL="0" indent="0">
              <a:lnSpc>
                <a:spcPct val="100000"/>
              </a:lnSpc>
              <a:spcBef>
                <a:spcPts val="0"/>
              </a:spcBef>
              <a:buNone/>
              <a:defRPr sz="2000" b="1">
                <a:solidFill>
                  <a:schemeClr val="bg1"/>
                </a:solidFill>
              </a:defRPr>
            </a:lvl6pPr>
            <a:lvl7pPr marL="0" indent="0">
              <a:lnSpc>
                <a:spcPct val="100000"/>
              </a:lnSpc>
              <a:spcBef>
                <a:spcPts val="0"/>
              </a:spcBef>
              <a:buNone/>
              <a:defRPr sz="2000" b="1">
                <a:solidFill>
                  <a:schemeClr val="bg1"/>
                </a:solidFill>
              </a:defRPr>
            </a:lvl7pPr>
            <a:lvl8pPr marL="0" indent="0">
              <a:lnSpc>
                <a:spcPct val="100000"/>
              </a:lnSpc>
              <a:spcBef>
                <a:spcPts val="0"/>
              </a:spcBef>
              <a:buNone/>
              <a:defRPr sz="2000" b="1">
                <a:solidFill>
                  <a:schemeClr val="bg1"/>
                </a:solidFill>
              </a:defRPr>
            </a:lvl8pPr>
            <a:lvl9pPr marL="0" indent="0">
              <a:lnSpc>
                <a:spcPct val="100000"/>
              </a:lnSpc>
              <a:spcBef>
                <a:spcPts val="0"/>
              </a:spcBef>
              <a:buNone/>
              <a:defRPr sz="2000" b="1">
                <a:solidFill>
                  <a:schemeClr val="bg1"/>
                </a:solidFill>
              </a:defRPr>
            </a:lvl9pPr>
          </a:lstStyle>
          <a:p>
            <a:pPr lvl="0"/>
            <a:r>
              <a:t>Heading</a:t>
            </a:r>
          </a:p>
        </p:txBody>
      </p:sp>
      <p:sp>
        <p:nvSpPr>
          <p:cNvPr id="25" name="Text Placeholder 25">
            <a:extLst>
              <a:ext uri="{FF2B5EF4-FFF2-40B4-BE49-F238E27FC236}">
                <a16:creationId xmlns:a16="http://schemas.microsoft.com/office/drawing/2014/main" id="{F083876D-F2FE-4B96-BC0B-69F8B11AD949}"/>
              </a:ext>
            </a:extLst>
          </p:cNvPr>
          <p:cNvSpPr>
            <a:spLocks noGrp="1"/>
          </p:cNvSpPr>
          <p:nvPr>
            <p:ph type="body" sz="quarter" idx="33"/>
          </p:nvPr>
        </p:nvSpPr>
        <p:spPr>
          <a:xfrm>
            <a:off x="4337049" y="1893443"/>
            <a:ext cx="2029968" cy="4278756"/>
          </a:xfrm>
        </p:spPr>
        <p:txBody>
          <a:bodyPr/>
          <a:lstStyle>
            <a:lvl1pPr marL="0" indent="0">
              <a:spcBef>
                <a:spcPts val="1200"/>
              </a:spcBef>
              <a:buFont typeface="Arial" panose="020B0604020202020204" pitchFamily="34" charset="0"/>
              <a:buChar char="​"/>
              <a:defRPr sz="1400">
                <a:solidFill>
                  <a:schemeClr val="bg1"/>
                </a:solidFill>
              </a:defRPr>
            </a:lvl1pPr>
            <a:lvl2pPr marL="0" indent="0">
              <a:spcBef>
                <a:spcPts val="1200"/>
              </a:spcBef>
              <a:buClr>
                <a:srgbClr val="FFFFFF"/>
              </a:buClr>
              <a:buFont typeface="Arial" panose="020B0604020202020204" pitchFamily="34" charset="0"/>
              <a:buChar char="​"/>
              <a:defRPr sz="1400">
                <a:solidFill>
                  <a:schemeClr val="bg1"/>
                </a:solidFill>
              </a:defRPr>
            </a:lvl2pPr>
            <a:lvl3pPr marL="0" indent="0">
              <a:spcBef>
                <a:spcPts val="1200"/>
              </a:spcBef>
              <a:buClr>
                <a:srgbClr val="FFFFFF"/>
              </a:buClr>
              <a:buFont typeface="Arial" panose="020B0604020202020204" pitchFamily="34" charset="0"/>
              <a:buChar char="​"/>
              <a:defRPr sz="1400">
                <a:solidFill>
                  <a:schemeClr val="bg1"/>
                </a:solidFill>
              </a:defRPr>
            </a:lvl3pPr>
            <a:lvl4pPr marL="0" indent="0">
              <a:spcBef>
                <a:spcPts val="1200"/>
              </a:spcBef>
              <a:buClr>
                <a:srgbClr val="FFFFFF"/>
              </a:buClr>
              <a:buFont typeface="Arial" panose="020B0604020202020204" pitchFamily="34" charset="0"/>
              <a:buChar char="​"/>
              <a:defRPr sz="1400">
                <a:solidFill>
                  <a:schemeClr val="bg1"/>
                </a:solidFill>
              </a:defRPr>
            </a:lvl4pPr>
            <a:lvl5pPr marL="0" indent="0">
              <a:spcBef>
                <a:spcPts val="1200"/>
              </a:spcBef>
              <a:buClr>
                <a:srgbClr val="FFFFFF"/>
              </a:buClr>
              <a:buFont typeface="Arial" panose="020B0604020202020204" pitchFamily="34" charset="0"/>
              <a:buChar char="​"/>
              <a:defRPr sz="1400">
                <a:solidFill>
                  <a:schemeClr val="bg1"/>
                </a:solidFill>
              </a:defRPr>
            </a:lvl5pPr>
            <a:lvl6pPr marL="0" indent="0">
              <a:spcBef>
                <a:spcPts val="1200"/>
              </a:spcBef>
              <a:buClr>
                <a:srgbClr val="FFFFFF"/>
              </a:buClr>
              <a:buFont typeface="Arial" panose="020B0604020202020204" pitchFamily="34" charset="0"/>
              <a:buChar char="​"/>
              <a:defRPr sz="1400">
                <a:solidFill>
                  <a:schemeClr val="bg1"/>
                </a:solidFill>
              </a:defRPr>
            </a:lvl6pPr>
            <a:lvl7pPr marL="0" indent="0">
              <a:spcBef>
                <a:spcPts val="1200"/>
              </a:spcBef>
              <a:buClr>
                <a:srgbClr val="FFFFFF"/>
              </a:buClr>
              <a:buFont typeface="Arial" panose="020B0604020202020204" pitchFamily="34" charset="0"/>
              <a:buChar char="​"/>
              <a:defRPr sz="1400">
                <a:solidFill>
                  <a:schemeClr val="bg1"/>
                </a:solidFill>
              </a:defRPr>
            </a:lvl7pPr>
            <a:lvl8pPr marL="0" indent="0">
              <a:spcBef>
                <a:spcPts val="1200"/>
              </a:spcBef>
              <a:buClr>
                <a:srgbClr val="FFFFFF"/>
              </a:buClr>
              <a:buFont typeface="Arial" panose="020B0604020202020204" pitchFamily="34" charset="0"/>
              <a:buChar char="​"/>
              <a:defRPr sz="1400">
                <a:solidFill>
                  <a:schemeClr val="bg1"/>
                </a:solidFill>
              </a:defRPr>
            </a:lvl8pPr>
            <a:lvl9pPr marL="0" indent="0">
              <a:spcBef>
                <a:spcPts val="1200"/>
              </a:spcBef>
              <a:buClr>
                <a:srgbClr val="FFFFFF"/>
              </a:buClr>
              <a:buFont typeface="Arial" panose="020B0604020202020204" pitchFamily="34" charset="0"/>
              <a:buChar char="​"/>
              <a:defRPr sz="140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A8B7B8D1-BD98-4464-8C05-F0F64F57F01A}"/>
              </a:ext>
            </a:extLst>
          </p:cNvPr>
          <p:cNvSpPr>
            <a:spLocks noGrp="1"/>
          </p:cNvSpPr>
          <p:nvPr>
            <p:ph type="body" sz="quarter" idx="37" hasCustomPrompt="1"/>
          </p:nvPr>
        </p:nvSpPr>
        <p:spPr>
          <a:xfrm>
            <a:off x="6637965" y="1298544"/>
            <a:ext cx="2514600" cy="5098626"/>
          </a:xfrm>
          <a:solidFill>
            <a:schemeClr val="accent2"/>
          </a:solidFill>
        </p:spPr>
        <p:txBody>
          <a:bodyPr lIns="274320" tIns="182880" rIns="91440" bIns="182880"/>
          <a:lstStyle>
            <a:lvl1pPr marL="0" indent="0">
              <a:lnSpc>
                <a:spcPct val="100000"/>
              </a:lnSpc>
              <a:spcBef>
                <a:spcPts val="0"/>
              </a:spcBef>
              <a:buNone/>
              <a:defRPr sz="2000" b="1">
                <a:solidFill>
                  <a:schemeClr val="bg1"/>
                </a:solidFill>
              </a:defRPr>
            </a:lvl1pPr>
            <a:lvl2pPr marL="0" indent="0">
              <a:lnSpc>
                <a:spcPct val="100000"/>
              </a:lnSpc>
              <a:spcBef>
                <a:spcPts val="0"/>
              </a:spcBef>
              <a:buNone/>
              <a:defRPr sz="2000" b="1">
                <a:solidFill>
                  <a:schemeClr val="bg1"/>
                </a:solidFill>
              </a:defRPr>
            </a:lvl2pPr>
            <a:lvl3pPr marL="0" indent="0">
              <a:lnSpc>
                <a:spcPct val="100000"/>
              </a:lnSpc>
              <a:spcBef>
                <a:spcPts val="0"/>
              </a:spcBef>
              <a:buNone/>
              <a:defRPr sz="2000" b="1">
                <a:solidFill>
                  <a:schemeClr val="bg1"/>
                </a:solidFill>
              </a:defRPr>
            </a:lvl3pPr>
            <a:lvl4pPr marL="0" indent="0">
              <a:lnSpc>
                <a:spcPct val="100000"/>
              </a:lnSpc>
              <a:spcBef>
                <a:spcPts val="0"/>
              </a:spcBef>
              <a:buNone/>
              <a:defRPr sz="2000" b="1">
                <a:solidFill>
                  <a:schemeClr val="bg1"/>
                </a:solidFill>
              </a:defRPr>
            </a:lvl4pPr>
            <a:lvl5pPr marL="0" indent="0">
              <a:lnSpc>
                <a:spcPct val="100000"/>
              </a:lnSpc>
              <a:spcBef>
                <a:spcPts val="0"/>
              </a:spcBef>
              <a:buNone/>
              <a:defRPr sz="2000" b="1">
                <a:solidFill>
                  <a:schemeClr val="bg1"/>
                </a:solidFill>
              </a:defRPr>
            </a:lvl5pPr>
            <a:lvl6pPr marL="0" indent="0">
              <a:lnSpc>
                <a:spcPct val="100000"/>
              </a:lnSpc>
              <a:spcBef>
                <a:spcPts val="0"/>
              </a:spcBef>
              <a:buNone/>
              <a:defRPr sz="2000" b="1">
                <a:solidFill>
                  <a:schemeClr val="bg1"/>
                </a:solidFill>
              </a:defRPr>
            </a:lvl6pPr>
            <a:lvl7pPr marL="0" indent="0">
              <a:lnSpc>
                <a:spcPct val="100000"/>
              </a:lnSpc>
              <a:spcBef>
                <a:spcPts val="0"/>
              </a:spcBef>
              <a:buNone/>
              <a:defRPr sz="2000" b="1">
                <a:solidFill>
                  <a:schemeClr val="bg1"/>
                </a:solidFill>
              </a:defRPr>
            </a:lvl7pPr>
            <a:lvl8pPr marL="0" indent="0">
              <a:lnSpc>
                <a:spcPct val="100000"/>
              </a:lnSpc>
              <a:spcBef>
                <a:spcPts val="0"/>
              </a:spcBef>
              <a:buNone/>
              <a:defRPr sz="2000" b="1">
                <a:solidFill>
                  <a:schemeClr val="bg1"/>
                </a:solidFill>
              </a:defRPr>
            </a:lvl8pPr>
            <a:lvl9pPr marL="0" indent="0">
              <a:lnSpc>
                <a:spcPct val="100000"/>
              </a:lnSpc>
              <a:spcBef>
                <a:spcPts val="0"/>
              </a:spcBef>
              <a:buNone/>
              <a:defRPr sz="2000" b="1">
                <a:solidFill>
                  <a:schemeClr val="bg1"/>
                </a:solidFill>
              </a:defRPr>
            </a:lvl9pPr>
          </a:lstStyle>
          <a:p>
            <a:pPr lvl="0"/>
            <a:r>
              <a:t>Heading</a:t>
            </a:r>
          </a:p>
        </p:txBody>
      </p:sp>
      <p:sp>
        <p:nvSpPr>
          <p:cNvPr id="21" name="Text Placeholder 25">
            <a:extLst>
              <a:ext uri="{FF2B5EF4-FFF2-40B4-BE49-F238E27FC236}">
                <a16:creationId xmlns:a16="http://schemas.microsoft.com/office/drawing/2014/main" id="{D15904A1-F732-43E0-9654-D6F4F6E77F55}"/>
              </a:ext>
            </a:extLst>
          </p:cNvPr>
          <p:cNvSpPr>
            <a:spLocks noGrp="1"/>
          </p:cNvSpPr>
          <p:nvPr>
            <p:ph type="body" sz="quarter" idx="39"/>
          </p:nvPr>
        </p:nvSpPr>
        <p:spPr>
          <a:xfrm>
            <a:off x="6956839" y="1893444"/>
            <a:ext cx="2029968" cy="4278756"/>
          </a:xfrm>
        </p:spPr>
        <p:txBody>
          <a:bodyPr/>
          <a:lstStyle>
            <a:lvl1pPr marL="0" indent="0">
              <a:spcBef>
                <a:spcPts val="1200"/>
              </a:spcBef>
              <a:buFont typeface="Arial" panose="020B0604020202020204" pitchFamily="34" charset="0"/>
              <a:buChar char="​"/>
              <a:defRPr sz="1400">
                <a:solidFill>
                  <a:schemeClr val="bg1"/>
                </a:solidFill>
              </a:defRPr>
            </a:lvl1pPr>
            <a:lvl2pPr marL="0" indent="0">
              <a:spcBef>
                <a:spcPts val="1200"/>
              </a:spcBef>
              <a:buClr>
                <a:srgbClr val="FFFFFF"/>
              </a:buClr>
              <a:buFont typeface="Arial" panose="020B0604020202020204" pitchFamily="34" charset="0"/>
              <a:buChar char="​"/>
              <a:defRPr sz="1400">
                <a:solidFill>
                  <a:schemeClr val="bg1"/>
                </a:solidFill>
              </a:defRPr>
            </a:lvl2pPr>
            <a:lvl3pPr marL="0" indent="0">
              <a:spcBef>
                <a:spcPts val="1200"/>
              </a:spcBef>
              <a:buClr>
                <a:srgbClr val="FFFFFF"/>
              </a:buClr>
              <a:buFont typeface="Arial" panose="020B0604020202020204" pitchFamily="34" charset="0"/>
              <a:buChar char="​"/>
              <a:defRPr sz="1400">
                <a:solidFill>
                  <a:schemeClr val="bg1"/>
                </a:solidFill>
              </a:defRPr>
            </a:lvl3pPr>
            <a:lvl4pPr marL="0" indent="0">
              <a:spcBef>
                <a:spcPts val="1200"/>
              </a:spcBef>
              <a:buClr>
                <a:srgbClr val="FFFFFF"/>
              </a:buClr>
              <a:buFont typeface="Arial" panose="020B0604020202020204" pitchFamily="34" charset="0"/>
              <a:buChar char="​"/>
              <a:defRPr sz="1400">
                <a:solidFill>
                  <a:schemeClr val="bg1"/>
                </a:solidFill>
              </a:defRPr>
            </a:lvl4pPr>
            <a:lvl5pPr marL="0" indent="0">
              <a:spcBef>
                <a:spcPts val="1200"/>
              </a:spcBef>
              <a:buClr>
                <a:srgbClr val="FFFFFF"/>
              </a:buClr>
              <a:buFont typeface="Arial" panose="020B0604020202020204" pitchFamily="34" charset="0"/>
              <a:buChar char="​"/>
              <a:defRPr sz="1400">
                <a:solidFill>
                  <a:schemeClr val="bg1"/>
                </a:solidFill>
              </a:defRPr>
            </a:lvl5pPr>
            <a:lvl6pPr marL="0" indent="0">
              <a:spcBef>
                <a:spcPts val="1200"/>
              </a:spcBef>
              <a:buClr>
                <a:srgbClr val="FFFFFF"/>
              </a:buClr>
              <a:buFont typeface="Arial" panose="020B0604020202020204" pitchFamily="34" charset="0"/>
              <a:buChar char="​"/>
              <a:defRPr sz="1400">
                <a:solidFill>
                  <a:schemeClr val="bg1"/>
                </a:solidFill>
              </a:defRPr>
            </a:lvl6pPr>
            <a:lvl7pPr marL="0" indent="0">
              <a:spcBef>
                <a:spcPts val="1200"/>
              </a:spcBef>
              <a:buClr>
                <a:srgbClr val="FFFFFF"/>
              </a:buClr>
              <a:buFont typeface="Arial" panose="020B0604020202020204" pitchFamily="34" charset="0"/>
              <a:buChar char="​"/>
              <a:defRPr sz="1400">
                <a:solidFill>
                  <a:schemeClr val="bg1"/>
                </a:solidFill>
              </a:defRPr>
            </a:lvl7pPr>
            <a:lvl8pPr marL="0" indent="0">
              <a:spcBef>
                <a:spcPts val="1200"/>
              </a:spcBef>
              <a:buClr>
                <a:srgbClr val="FFFFFF"/>
              </a:buClr>
              <a:buFont typeface="Arial" panose="020B0604020202020204" pitchFamily="34" charset="0"/>
              <a:buChar char="​"/>
              <a:defRPr sz="1400">
                <a:solidFill>
                  <a:schemeClr val="bg1"/>
                </a:solidFill>
              </a:defRPr>
            </a:lvl8pPr>
            <a:lvl9pPr marL="0" indent="0">
              <a:spcBef>
                <a:spcPts val="1200"/>
              </a:spcBef>
              <a:buClr>
                <a:srgbClr val="FFFFFF"/>
              </a:buClr>
              <a:buFont typeface="Arial" panose="020B0604020202020204" pitchFamily="34" charset="0"/>
              <a:buChar char="​"/>
              <a:defRPr sz="140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20" name="Text Placeholder 2">
            <a:extLst>
              <a:ext uri="{FF2B5EF4-FFF2-40B4-BE49-F238E27FC236}">
                <a16:creationId xmlns:a16="http://schemas.microsoft.com/office/drawing/2014/main" id="{45617CC5-0EE5-4A69-B912-E14494288648}"/>
              </a:ext>
            </a:extLst>
          </p:cNvPr>
          <p:cNvSpPr>
            <a:spLocks noGrp="1"/>
          </p:cNvSpPr>
          <p:nvPr>
            <p:ph type="body" sz="quarter" idx="38" hasCustomPrompt="1"/>
          </p:nvPr>
        </p:nvSpPr>
        <p:spPr>
          <a:xfrm>
            <a:off x="9216065" y="1298544"/>
            <a:ext cx="2514600" cy="5098624"/>
          </a:xfrm>
          <a:solidFill>
            <a:srgbClr val="EBEBEB"/>
          </a:solidFill>
        </p:spPr>
        <p:txBody>
          <a:bodyPr lIns="274320" tIns="182880" rIns="91440" bIns="182880"/>
          <a:lstStyle>
            <a:lvl1pPr marL="0" indent="0">
              <a:lnSpc>
                <a:spcPct val="100000"/>
              </a:lnSpc>
              <a:spcBef>
                <a:spcPts val="0"/>
              </a:spcBef>
              <a:buNone/>
              <a:defRPr sz="2000" b="1">
                <a:solidFill>
                  <a:schemeClr val="accent2"/>
                </a:solidFill>
              </a:defRPr>
            </a:lvl1pPr>
            <a:lvl2pPr marL="0" indent="0">
              <a:lnSpc>
                <a:spcPct val="100000"/>
              </a:lnSpc>
              <a:spcBef>
                <a:spcPts val="0"/>
              </a:spcBef>
              <a:buNone/>
              <a:defRPr sz="2000" b="1">
                <a:solidFill>
                  <a:schemeClr val="tx2"/>
                </a:solidFill>
              </a:defRPr>
            </a:lvl2pPr>
            <a:lvl3pPr marL="0" indent="0">
              <a:lnSpc>
                <a:spcPct val="100000"/>
              </a:lnSpc>
              <a:spcBef>
                <a:spcPts val="0"/>
              </a:spcBef>
              <a:buNone/>
              <a:defRPr sz="2000" b="1">
                <a:solidFill>
                  <a:schemeClr val="tx2"/>
                </a:solidFill>
              </a:defRPr>
            </a:lvl3pPr>
            <a:lvl4pPr marL="0" indent="0">
              <a:lnSpc>
                <a:spcPct val="100000"/>
              </a:lnSpc>
              <a:spcBef>
                <a:spcPts val="0"/>
              </a:spcBef>
              <a:buNone/>
              <a:defRPr sz="2000" b="1">
                <a:solidFill>
                  <a:schemeClr val="tx2"/>
                </a:solidFill>
              </a:defRPr>
            </a:lvl4pPr>
            <a:lvl5pPr marL="0" indent="0">
              <a:lnSpc>
                <a:spcPct val="100000"/>
              </a:lnSpc>
              <a:spcBef>
                <a:spcPts val="0"/>
              </a:spcBef>
              <a:buNone/>
              <a:defRPr sz="2000" b="1">
                <a:solidFill>
                  <a:schemeClr val="tx2"/>
                </a:solidFill>
              </a:defRPr>
            </a:lvl5pPr>
            <a:lvl6pPr marL="0" indent="0">
              <a:lnSpc>
                <a:spcPct val="100000"/>
              </a:lnSpc>
              <a:spcBef>
                <a:spcPts val="0"/>
              </a:spcBef>
              <a:buNone/>
              <a:defRPr sz="2000" b="1">
                <a:solidFill>
                  <a:schemeClr val="tx2"/>
                </a:solidFill>
              </a:defRPr>
            </a:lvl6pPr>
            <a:lvl7pPr marL="0" indent="0">
              <a:lnSpc>
                <a:spcPct val="100000"/>
              </a:lnSpc>
              <a:spcBef>
                <a:spcPts val="0"/>
              </a:spcBef>
              <a:buNone/>
              <a:defRPr sz="2000" b="1">
                <a:solidFill>
                  <a:schemeClr val="tx2"/>
                </a:solidFill>
              </a:defRPr>
            </a:lvl7pPr>
            <a:lvl8pPr marL="0" indent="0">
              <a:lnSpc>
                <a:spcPct val="100000"/>
              </a:lnSpc>
              <a:spcBef>
                <a:spcPts val="0"/>
              </a:spcBef>
              <a:buNone/>
              <a:defRPr sz="2000" b="1">
                <a:solidFill>
                  <a:schemeClr val="tx2"/>
                </a:solidFill>
              </a:defRPr>
            </a:lvl8pPr>
            <a:lvl9pPr marL="0" indent="0">
              <a:lnSpc>
                <a:spcPct val="100000"/>
              </a:lnSpc>
              <a:spcBef>
                <a:spcPts val="0"/>
              </a:spcBef>
              <a:buNone/>
              <a:defRPr sz="2000" b="1">
                <a:solidFill>
                  <a:schemeClr val="tx2"/>
                </a:solidFill>
              </a:defRPr>
            </a:lvl9pPr>
          </a:lstStyle>
          <a:p>
            <a:pPr lvl="0"/>
            <a:r>
              <a:t>Heading</a:t>
            </a:r>
          </a:p>
        </p:txBody>
      </p:sp>
      <p:sp>
        <p:nvSpPr>
          <p:cNvPr id="27" name="Text Placeholder 25">
            <a:extLst>
              <a:ext uri="{FF2B5EF4-FFF2-40B4-BE49-F238E27FC236}">
                <a16:creationId xmlns:a16="http://schemas.microsoft.com/office/drawing/2014/main" id="{25A81234-475B-47E3-8893-F676E7CA6533}"/>
              </a:ext>
            </a:extLst>
          </p:cNvPr>
          <p:cNvSpPr>
            <a:spLocks noGrp="1"/>
          </p:cNvSpPr>
          <p:nvPr>
            <p:ph type="body" sz="quarter" idx="40"/>
          </p:nvPr>
        </p:nvSpPr>
        <p:spPr>
          <a:xfrm>
            <a:off x="9534939" y="1893444"/>
            <a:ext cx="2029968" cy="4278756"/>
          </a:xfrm>
        </p:spPr>
        <p:txBody>
          <a:bodyPr/>
          <a:lstStyle>
            <a:lvl1pPr marL="0" indent="0">
              <a:spcBef>
                <a:spcPts val="1200"/>
              </a:spcBef>
              <a:buFont typeface="Arial" panose="020B0604020202020204" pitchFamily="34" charset="0"/>
              <a:buChar char="​"/>
              <a:defRPr sz="1400">
                <a:solidFill>
                  <a:schemeClr val="tx1"/>
                </a:solidFill>
              </a:defRPr>
            </a:lvl1pPr>
            <a:lvl2pPr marL="0" indent="0">
              <a:spcBef>
                <a:spcPts val="1200"/>
              </a:spcBef>
              <a:buClr>
                <a:srgbClr val="FFFFFF"/>
              </a:buClr>
              <a:buFont typeface="Arial" panose="020B0604020202020204" pitchFamily="34" charset="0"/>
              <a:buChar char="​"/>
              <a:defRPr sz="1400">
                <a:solidFill>
                  <a:schemeClr val="tx1"/>
                </a:solidFill>
              </a:defRPr>
            </a:lvl2pPr>
            <a:lvl3pPr marL="0" indent="0">
              <a:spcBef>
                <a:spcPts val="1200"/>
              </a:spcBef>
              <a:buClr>
                <a:srgbClr val="FFFFFF"/>
              </a:buClr>
              <a:buFont typeface="Arial" panose="020B0604020202020204" pitchFamily="34" charset="0"/>
              <a:buChar char="​"/>
              <a:defRPr sz="1400">
                <a:solidFill>
                  <a:schemeClr val="tx1"/>
                </a:solidFill>
              </a:defRPr>
            </a:lvl3pPr>
            <a:lvl4pPr marL="0" indent="0">
              <a:spcBef>
                <a:spcPts val="1200"/>
              </a:spcBef>
              <a:buClr>
                <a:srgbClr val="FFFFFF"/>
              </a:buClr>
              <a:buFont typeface="Arial" panose="020B0604020202020204" pitchFamily="34" charset="0"/>
              <a:buChar char="​"/>
              <a:defRPr sz="1400">
                <a:solidFill>
                  <a:schemeClr val="tx1"/>
                </a:solidFill>
              </a:defRPr>
            </a:lvl4pPr>
            <a:lvl5pPr marL="0" indent="0">
              <a:spcBef>
                <a:spcPts val="1200"/>
              </a:spcBef>
              <a:buClr>
                <a:srgbClr val="FFFFFF"/>
              </a:buClr>
              <a:buFont typeface="Arial" panose="020B0604020202020204" pitchFamily="34" charset="0"/>
              <a:buChar char="​"/>
              <a:defRPr sz="1400">
                <a:solidFill>
                  <a:schemeClr val="tx1"/>
                </a:solidFill>
              </a:defRPr>
            </a:lvl5pPr>
            <a:lvl6pPr marL="0" indent="0">
              <a:spcBef>
                <a:spcPts val="1200"/>
              </a:spcBef>
              <a:buClr>
                <a:srgbClr val="FFFFFF"/>
              </a:buClr>
              <a:buFont typeface="Arial" panose="020B0604020202020204" pitchFamily="34" charset="0"/>
              <a:buChar char="​"/>
              <a:defRPr sz="1400">
                <a:solidFill>
                  <a:schemeClr val="tx1"/>
                </a:solidFill>
              </a:defRPr>
            </a:lvl6pPr>
            <a:lvl7pPr marL="0" indent="0">
              <a:spcBef>
                <a:spcPts val="1200"/>
              </a:spcBef>
              <a:buClr>
                <a:srgbClr val="FFFFFF"/>
              </a:buClr>
              <a:buFont typeface="Arial" panose="020B0604020202020204" pitchFamily="34" charset="0"/>
              <a:buChar char="​"/>
              <a:defRPr sz="1400">
                <a:solidFill>
                  <a:schemeClr val="tx1"/>
                </a:solidFill>
              </a:defRPr>
            </a:lvl7pPr>
            <a:lvl8pPr marL="0" indent="0">
              <a:spcBef>
                <a:spcPts val="1200"/>
              </a:spcBef>
              <a:buClr>
                <a:srgbClr val="FFFFFF"/>
              </a:buClr>
              <a:buFont typeface="Arial" panose="020B0604020202020204" pitchFamily="34" charset="0"/>
              <a:buChar char="​"/>
              <a:defRPr sz="1400">
                <a:solidFill>
                  <a:schemeClr val="tx1"/>
                </a:solidFill>
              </a:defRPr>
            </a:lvl8pPr>
            <a:lvl9pPr marL="0" indent="0">
              <a:spcBef>
                <a:spcPts val="1200"/>
              </a:spcBef>
              <a:buClr>
                <a:srgbClr val="FFFFFF"/>
              </a:buClr>
              <a:buFont typeface="Arial" panose="020B0604020202020204" pitchFamily="34" charset="0"/>
              <a:buChar char="​"/>
              <a:defRPr sz="1400">
                <a:solidFill>
                  <a:schemeClr val="tx1"/>
                </a:solidFill>
              </a:defRPr>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433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Left Blank R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F7A6764-C382-4726-8094-52340B55C64C}"/>
              </a:ext>
            </a:extLst>
          </p:cNvPr>
          <p:cNvSpPr/>
          <p:nvPr/>
        </p:nvSpPr>
        <p:spPr>
          <a:xfrm>
            <a:off x="0" y="0"/>
            <a:ext cx="4682785" cy="6858000"/>
          </a:xfrm>
          <a:prstGeom prst="rect">
            <a:avLst/>
          </a:prstGeom>
          <a:gradFill>
            <a:gsLst>
              <a:gs pos="92000">
                <a:srgbClr val="05A2C6"/>
              </a:gs>
              <a:gs pos="28000">
                <a:srgbClr val="00A88C"/>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bject 4">
            <a:extLst>
              <a:ext uri="{FF2B5EF4-FFF2-40B4-BE49-F238E27FC236}">
                <a16:creationId xmlns:a16="http://schemas.microsoft.com/office/drawing/2014/main" id="{710BB1A9-FA83-44AB-94A4-E7E0C0FBAD69}"/>
              </a:ext>
            </a:extLst>
          </p:cNvPr>
          <p:cNvSpPr/>
          <p:nvPr/>
        </p:nvSpPr>
        <p:spPr>
          <a:xfrm>
            <a:off x="-1" y="12301"/>
            <a:ext cx="1118870" cy="2195195"/>
          </a:xfrm>
          <a:custGeom>
            <a:avLst/>
            <a:gdLst/>
            <a:ahLst/>
            <a:cxnLst/>
            <a:rect l="l" t="t" r="r" b="b"/>
            <a:pathLst>
              <a:path w="1118870" h="2195195">
                <a:moveTo>
                  <a:pt x="1118450" y="0"/>
                </a:moveTo>
                <a:lnTo>
                  <a:pt x="0" y="0"/>
                </a:lnTo>
                <a:lnTo>
                  <a:pt x="0" y="2195080"/>
                </a:lnTo>
                <a:lnTo>
                  <a:pt x="1118450" y="0"/>
                </a:lnTo>
                <a:close/>
              </a:path>
            </a:pathLst>
          </a:custGeom>
          <a:solidFill>
            <a:srgbClr val="FFFFFF">
              <a:alpha val="14999"/>
            </a:srgbClr>
          </a:solidFill>
        </p:spPr>
        <p:txBody>
          <a:bodyPr wrap="square" lIns="0" tIns="0" rIns="0" bIns="0" rtlCol="0"/>
          <a:lstStyle/>
          <a:p>
            <a:endParaRPr/>
          </a:p>
        </p:txBody>
      </p:sp>
      <p:sp>
        <p:nvSpPr>
          <p:cNvPr id="7" name="Text Placeholder 6">
            <a:extLst>
              <a:ext uri="{FF2B5EF4-FFF2-40B4-BE49-F238E27FC236}">
                <a16:creationId xmlns:a16="http://schemas.microsoft.com/office/drawing/2014/main" id="{EB625CAE-C9F2-4A7E-B1EC-9871B7D4B8CA}"/>
              </a:ext>
            </a:extLst>
          </p:cNvPr>
          <p:cNvSpPr>
            <a:spLocks noGrp="1"/>
          </p:cNvSpPr>
          <p:nvPr>
            <p:ph type="body" sz="quarter" idx="10" hasCustomPrompt="1"/>
          </p:nvPr>
        </p:nvSpPr>
        <p:spPr>
          <a:xfrm>
            <a:off x="914400" y="2060812"/>
            <a:ext cx="2590800" cy="848649"/>
          </a:xfrm>
        </p:spPr>
        <p:txBody>
          <a:bodyPr anchor="b">
            <a:noAutofit/>
          </a:bodyPr>
          <a:lstStyle>
            <a:lvl1pPr marL="0" indent="0">
              <a:lnSpc>
                <a:spcPct val="100000"/>
              </a:lnSpc>
              <a:spcBef>
                <a:spcPts val="0"/>
              </a:spcBef>
              <a:buNone/>
              <a:defRPr sz="1600" b="1" cap="all" spc="100" baseline="0">
                <a:solidFill>
                  <a:schemeClr val="bg1"/>
                </a:solidFill>
              </a:defRPr>
            </a:lvl1pPr>
            <a:lvl2pPr marL="0" indent="0">
              <a:lnSpc>
                <a:spcPct val="100000"/>
              </a:lnSpc>
              <a:spcBef>
                <a:spcPts val="0"/>
              </a:spcBef>
              <a:buNone/>
              <a:defRPr sz="1600" b="1" cap="all" spc="100" baseline="0">
                <a:solidFill>
                  <a:schemeClr val="accent1"/>
                </a:solidFill>
              </a:defRPr>
            </a:lvl2pPr>
            <a:lvl3pPr marL="0" indent="0">
              <a:lnSpc>
                <a:spcPct val="100000"/>
              </a:lnSpc>
              <a:spcBef>
                <a:spcPts val="0"/>
              </a:spcBef>
              <a:buNone/>
              <a:defRPr sz="1600" b="1" cap="all" spc="100" baseline="0">
                <a:solidFill>
                  <a:schemeClr val="accent1"/>
                </a:solidFill>
              </a:defRPr>
            </a:lvl3pPr>
            <a:lvl4pPr marL="0" indent="0">
              <a:lnSpc>
                <a:spcPct val="100000"/>
              </a:lnSpc>
              <a:spcBef>
                <a:spcPts val="0"/>
              </a:spcBef>
              <a:buNone/>
              <a:defRPr sz="1600" b="1" cap="all" spc="100" baseline="0">
                <a:solidFill>
                  <a:schemeClr val="accent1"/>
                </a:solidFill>
              </a:defRPr>
            </a:lvl4pPr>
            <a:lvl5pPr marL="0" indent="0">
              <a:lnSpc>
                <a:spcPct val="100000"/>
              </a:lnSpc>
              <a:spcBef>
                <a:spcPts val="0"/>
              </a:spcBef>
              <a:buNone/>
              <a:defRPr sz="1600" b="1" cap="all" spc="100" baseline="0">
                <a:solidFill>
                  <a:schemeClr val="accent1"/>
                </a:solidFill>
              </a:defRPr>
            </a:lvl5pPr>
            <a:lvl6pPr marL="0" indent="0">
              <a:lnSpc>
                <a:spcPct val="100000"/>
              </a:lnSpc>
              <a:spcBef>
                <a:spcPts val="0"/>
              </a:spcBef>
              <a:buNone/>
              <a:defRPr sz="1600" b="1" cap="all" spc="100" baseline="0">
                <a:solidFill>
                  <a:schemeClr val="accent1"/>
                </a:solidFill>
              </a:defRPr>
            </a:lvl6pPr>
            <a:lvl7pPr marL="0" indent="0">
              <a:lnSpc>
                <a:spcPct val="100000"/>
              </a:lnSpc>
              <a:spcBef>
                <a:spcPts val="0"/>
              </a:spcBef>
              <a:buNone/>
              <a:defRPr sz="1600" b="1" cap="all" spc="100" baseline="0">
                <a:solidFill>
                  <a:schemeClr val="accent1"/>
                </a:solidFill>
              </a:defRPr>
            </a:lvl7pPr>
            <a:lvl8pPr marL="0" indent="0">
              <a:lnSpc>
                <a:spcPct val="100000"/>
              </a:lnSpc>
              <a:spcBef>
                <a:spcPts val="0"/>
              </a:spcBef>
              <a:buNone/>
              <a:defRPr sz="1600" b="1" cap="all" spc="100" baseline="0">
                <a:solidFill>
                  <a:schemeClr val="accent1"/>
                </a:solidFill>
              </a:defRPr>
            </a:lvl8pPr>
            <a:lvl9pPr marL="0" indent="0">
              <a:lnSpc>
                <a:spcPct val="100000"/>
              </a:lnSpc>
              <a:spcBef>
                <a:spcPts val="0"/>
              </a:spcBef>
              <a:buNone/>
              <a:defRPr sz="1600" b="1" cap="all" spc="100" baseline="0">
                <a:solidFill>
                  <a:schemeClr val="accent1"/>
                </a:solidFill>
              </a:defRPr>
            </a:lvl9pPr>
          </a:lstStyle>
          <a:p>
            <a:pPr lvl="0"/>
            <a:r>
              <a:t>Superheader</a:t>
            </a:r>
          </a:p>
        </p:txBody>
      </p:sp>
      <p:sp>
        <p:nvSpPr>
          <p:cNvPr id="10" name="Text Placeholder 6">
            <a:extLst>
              <a:ext uri="{FF2B5EF4-FFF2-40B4-BE49-F238E27FC236}">
                <a16:creationId xmlns:a16="http://schemas.microsoft.com/office/drawing/2014/main" id="{D54810D3-294B-4D80-B73C-B4B1BEF2F356}"/>
              </a:ext>
            </a:extLst>
          </p:cNvPr>
          <p:cNvSpPr>
            <a:spLocks noGrp="1"/>
          </p:cNvSpPr>
          <p:nvPr>
            <p:ph type="body" sz="quarter" idx="13"/>
          </p:nvPr>
        </p:nvSpPr>
        <p:spPr>
          <a:xfrm>
            <a:off x="914400" y="2990774"/>
            <a:ext cx="2590800" cy="2254326"/>
          </a:xfrm>
        </p:spPr>
        <p:txBody>
          <a:bodyPr>
            <a:noAutofit/>
          </a:bodyPr>
          <a:lstStyle>
            <a:lvl1pPr marL="0" indent="0">
              <a:lnSpc>
                <a:spcPct val="100000"/>
              </a:lnSpc>
              <a:spcBef>
                <a:spcPts val="0"/>
              </a:spcBef>
              <a:buNone/>
              <a:defRPr sz="2800" b="0" cap="none" spc="0" baseline="0">
                <a:solidFill>
                  <a:schemeClr val="bg1"/>
                </a:solidFill>
              </a:defRPr>
            </a:lvl1pPr>
            <a:lvl2pPr marL="0" indent="0">
              <a:lnSpc>
                <a:spcPct val="100000"/>
              </a:lnSpc>
              <a:spcBef>
                <a:spcPts val="0"/>
              </a:spcBef>
              <a:buNone/>
              <a:defRPr sz="2800" b="0" cap="none" spc="0" baseline="0">
                <a:solidFill>
                  <a:schemeClr val="bg1"/>
                </a:solidFill>
              </a:defRPr>
            </a:lvl2pPr>
            <a:lvl3pPr marL="0" indent="0">
              <a:lnSpc>
                <a:spcPct val="100000"/>
              </a:lnSpc>
              <a:spcBef>
                <a:spcPts val="0"/>
              </a:spcBef>
              <a:buNone/>
              <a:defRPr sz="2800" b="0" cap="none" spc="0" baseline="0">
                <a:solidFill>
                  <a:schemeClr val="bg1"/>
                </a:solidFill>
              </a:defRPr>
            </a:lvl3pPr>
            <a:lvl4pPr marL="0" indent="0">
              <a:lnSpc>
                <a:spcPct val="100000"/>
              </a:lnSpc>
              <a:spcBef>
                <a:spcPts val="0"/>
              </a:spcBef>
              <a:buNone/>
              <a:defRPr sz="2800" b="0" cap="none" spc="0" baseline="0">
                <a:solidFill>
                  <a:schemeClr val="bg1"/>
                </a:solidFill>
              </a:defRPr>
            </a:lvl4pPr>
            <a:lvl5pPr marL="0" indent="0">
              <a:lnSpc>
                <a:spcPct val="100000"/>
              </a:lnSpc>
              <a:spcBef>
                <a:spcPts val="0"/>
              </a:spcBef>
              <a:buNone/>
              <a:defRPr sz="2800" b="0" cap="none" spc="0" baseline="0">
                <a:solidFill>
                  <a:schemeClr val="bg1"/>
                </a:solidFill>
              </a:defRPr>
            </a:lvl5pPr>
            <a:lvl6pPr marL="0" indent="0">
              <a:lnSpc>
                <a:spcPct val="100000"/>
              </a:lnSpc>
              <a:spcBef>
                <a:spcPts val="0"/>
              </a:spcBef>
              <a:buNone/>
              <a:defRPr sz="2800" b="0" cap="none" spc="0" baseline="0">
                <a:solidFill>
                  <a:schemeClr val="bg1"/>
                </a:solidFill>
              </a:defRPr>
            </a:lvl6pPr>
            <a:lvl7pPr marL="0" indent="0">
              <a:lnSpc>
                <a:spcPct val="100000"/>
              </a:lnSpc>
              <a:spcBef>
                <a:spcPts val="0"/>
              </a:spcBef>
              <a:buNone/>
              <a:defRPr sz="2800" b="0" cap="none" spc="0" baseline="0">
                <a:solidFill>
                  <a:schemeClr val="bg1"/>
                </a:solidFill>
              </a:defRPr>
            </a:lvl7pPr>
            <a:lvl8pPr marL="0" indent="0">
              <a:lnSpc>
                <a:spcPct val="100000"/>
              </a:lnSpc>
              <a:spcBef>
                <a:spcPts val="0"/>
              </a:spcBef>
              <a:buNone/>
              <a:defRPr sz="2800" b="0" cap="none" spc="0" baseline="0">
                <a:solidFill>
                  <a:schemeClr val="bg1"/>
                </a:solidFill>
              </a:defRPr>
            </a:lvl8pPr>
            <a:lvl9pPr marL="0" indent="0">
              <a:lnSpc>
                <a:spcPct val="100000"/>
              </a:lnSpc>
              <a:spcBef>
                <a:spcPts val="0"/>
              </a:spcBef>
              <a:buNone/>
              <a:defRPr sz="2800" b="0" cap="none" spc="0" baseline="0">
                <a:solidFill>
                  <a:schemeClr val="bg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5665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ation">
    <p:bg>
      <p:bgRef idx="1001">
        <a:schemeClr val="bg2"/>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09764853-C9FB-4C5E-AC2A-72B2DCB8497A}"/>
              </a:ext>
            </a:extLst>
          </p:cNvPr>
          <p:cNvSpPr/>
          <p:nvPr/>
        </p:nvSpPr>
        <p:spPr>
          <a:xfrm>
            <a:off x="9880874" y="2324099"/>
            <a:ext cx="2310138" cy="4533901"/>
          </a:xfrm>
          <a:custGeom>
            <a:avLst/>
            <a:gdLst>
              <a:gd name="connsiteX0" fmla="*/ 1710308 w 1710308"/>
              <a:gd name="connsiteY0" fmla="*/ 0 h 3356669"/>
              <a:gd name="connsiteX1" fmla="*/ 1710308 w 1710308"/>
              <a:gd name="connsiteY1" fmla="*/ 3356669 h 3356669"/>
              <a:gd name="connsiteX2" fmla="*/ 0 w 1710308"/>
              <a:gd name="connsiteY2" fmla="*/ 3356669 h 3356669"/>
            </a:gdLst>
            <a:ahLst/>
            <a:cxnLst>
              <a:cxn ang="0">
                <a:pos x="connsiteX0" y="connsiteY0"/>
              </a:cxn>
              <a:cxn ang="0">
                <a:pos x="connsiteX1" y="connsiteY1"/>
              </a:cxn>
              <a:cxn ang="0">
                <a:pos x="connsiteX2" y="connsiteY2"/>
              </a:cxn>
            </a:cxnLst>
            <a:rect l="l" t="t" r="r" b="b"/>
            <a:pathLst>
              <a:path w="1710308" h="3356669">
                <a:moveTo>
                  <a:pt x="1710308" y="0"/>
                </a:moveTo>
                <a:lnTo>
                  <a:pt x="1710308" y="3356669"/>
                </a:lnTo>
                <a:lnTo>
                  <a:pt x="0" y="3356669"/>
                </a:lnTo>
                <a:close/>
              </a:path>
            </a:pathLst>
          </a:custGeom>
          <a:gradFill flip="none" rotWithShape="1">
            <a:gsLst>
              <a:gs pos="50000">
                <a:srgbClr val="018E89"/>
              </a:gs>
              <a:gs pos="0">
                <a:srgbClr val="00A88C"/>
              </a:gs>
              <a:gs pos="100000">
                <a:srgbClr val="026B84">
                  <a:alpha val="85882"/>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47F62E1E-67AF-4EAE-A37A-ECB5A264F016}"/>
              </a:ext>
            </a:extLst>
          </p:cNvPr>
          <p:cNvSpPr/>
          <p:nvPr/>
        </p:nvSpPr>
        <p:spPr>
          <a:xfrm flipH="1" flipV="1">
            <a:off x="9542237" y="1657548"/>
            <a:ext cx="2649763" cy="5200452"/>
          </a:xfrm>
          <a:custGeom>
            <a:avLst/>
            <a:gdLst>
              <a:gd name="connsiteX0" fmla="*/ 0 w 2649763"/>
              <a:gd name="connsiteY0" fmla="*/ 5200452 h 5200452"/>
              <a:gd name="connsiteX1" fmla="*/ 0 w 2649763"/>
              <a:gd name="connsiteY1" fmla="*/ 3492100 h 5200452"/>
              <a:gd name="connsiteX2" fmla="*/ 1779314 w 2649763"/>
              <a:gd name="connsiteY2" fmla="*/ 0 h 5200452"/>
              <a:gd name="connsiteX3" fmla="*/ 2649763 w 2649763"/>
              <a:gd name="connsiteY3" fmla="*/ 0 h 5200452"/>
            </a:gdLst>
            <a:ahLst/>
            <a:cxnLst>
              <a:cxn ang="0">
                <a:pos x="connsiteX0" y="connsiteY0"/>
              </a:cxn>
              <a:cxn ang="0">
                <a:pos x="connsiteX1" y="connsiteY1"/>
              </a:cxn>
              <a:cxn ang="0">
                <a:pos x="connsiteX2" y="connsiteY2"/>
              </a:cxn>
              <a:cxn ang="0">
                <a:pos x="connsiteX3" y="connsiteY3"/>
              </a:cxn>
            </a:cxnLst>
            <a:rect l="l" t="t" r="r" b="b"/>
            <a:pathLst>
              <a:path w="2649763" h="5200452">
                <a:moveTo>
                  <a:pt x="0" y="5200452"/>
                </a:moveTo>
                <a:lnTo>
                  <a:pt x="0" y="3492100"/>
                </a:lnTo>
                <a:lnTo>
                  <a:pt x="1779314" y="0"/>
                </a:lnTo>
                <a:lnTo>
                  <a:pt x="2649763" y="0"/>
                </a:lnTo>
                <a:close/>
              </a:path>
            </a:pathLst>
          </a:custGeom>
          <a:gradFill flip="none" rotWithShape="1">
            <a:gsLst>
              <a:gs pos="0">
                <a:srgbClr val="00A88C"/>
              </a:gs>
              <a:gs pos="100000">
                <a:srgbClr val="05A2C6"/>
              </a:gs>
              <a:gs pos="67000">
                <a:srgbClr val="05A2C6">
                  <a:alpha val="60784"/>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2" name="Title 1">
            <a:extLst>
              <a:ext uri="{FF2B5EF4-FFF2-40B4-BE49-F238E27FC236}">
                <a16:creationId xmlns:a16="http://schemas.microsoft.com/office/drawing/2014/main" id="{5903870F-45FC-4AD5-A7C7-B6C152A06D97}"/>
              </a:ext>
            </a:extLst>
          </p:cNvPr>
          <p:cNvSpPr>
            <a:spLocks noGrp="1"/>
          </p:cNvSpPr>
          <p:nvPr>
            <p:ph type="title" hasCustomPrompt="1"/>
          </p:nvPr>
        </p:nvSpPr>
        <p:spPr>
          <a:xfrm>
            <a:off x="3022599" y="2032362"/>
            <a:ext cx="6931480" cy="2046514"/>
          </a:xfrm>
        </p:spPr>
        <p:txBody>
          <a:bodyPr anchor="t"/>
          <a:lstStyle>
            <a:lvl1pPr marL="254000" indent="-254000">
              <a:defRPr sz="4000">
                <a:solidFill>
                  <a:schemeClr val="tx1"/>
                </a:solidFill>
              </a:defRPr>
            </a:lvl1pPr>
          </a:lstStyle>
          <a:p>
            <a:r>
              <a:t>“Type quotation text here.” Delete photo placeholder if not needed.</a:t>
            </a:r>
          </a:p>
        </p:txBody>
      </p:sp>
      <p:sp>
        <p:nvSpPr>
          <p:cNvPr id="12" name="Text Placeholder 13">
            <a:extLst>
              <a:ext uri="{FF2B5EF4-FFF2-40B4-BE49-F238E27FC236}">
                <a16:creationId xmlns:a16="http://schemas.microsoft.com/office/drawing/2014/main" id="{29B8B72D-2388-443D-9ED9-92D2DC3331B6}"/>
              </a:ext>
            </a:extLst>
          </p:cNvPr>
          <p:cNvSpPr>
            <a:spLocks noGrp="1"/>
          </p:cNvSpPr>
          <p:nvPr>
            <p:ph type="body" sz="quarter" idx="13" hasCustomPrompt="1"/>
          </p:nvPr>
        </p:nvSpPr>
        <p:spPr>
          <a:xfrm>
            <a:off x="3276600" y="4174125"/>
            <a:ext cx="4027715" cy="666750"/>
          </a:xfrm>
        </p:spPr>
        <p:txBody>
          <a:bodyPr/>
          <a:lstStyle>
            <a:lvl1pPr marL="0" indent="0">
              <a:lnSpc>
                <a:spcPct val="100000"/>
              </a:lnSpc>
              <a:spcBef>
                <a:spcPts val="0"/>
              </a:spcBef>
              <a:buNone/>
              <a:defRPr sz="1800">
                <a:solidFill>
                  <a:schemeClr val="accent3"/>
                </a:solidFill>
              </a:defRPr>
            </a:lvl1pPr>
            <a:lvl2pPr marL="0" indent="0">
              <a:lnSpc>
                <a:spcPct val="100000"/>
              </a:lnSpc>
              <a:spcBef>
                <a:spcPts val="0"/>
              </a:spcBef>
              <a:buNone/>
              <a:defRPr sz="1800">
                <a:solidFill>
                  <a:schemeClr val="tx1">
                    <a:lumMod val="50000"/>
                    <a:lumOff val="50000"/>
                  </a:schemeClr>
                </a:solidFill>
              </a:defRPr>
            </a:lvl2pPr>
            <a:lvl3pPr marL="0" indent="0">
              <a:lnSpc>
                <a:spcPct val="100000"/>
              </a:lnSpc>
              <a:spcBef>
                <a:spcPts val="0"/>
              </a:spcBef>
              <a:buNone/>
              <a:defRPr sz="1800">
                <a:solidFill>
                  <a:schemeClr val="tx1">
                    <a:lumMod val="50000"/>
                    <a:lumOff val="50000"/>
                  </a:schemeClr>
                </a:solidFill>
              </a:defRPr>
            </a:lvl3pPr>
            <a:lvl4pPr marL="0" indent="0">
              <a:lnSpc>
                <a:spcPct val="100000"/>
              </a:lnSpc>
              <a:spcBef>
                <a:spcPts val="0"/>
              </a:spcBef>
              <a:buNone/>
              <a:defRPr sz="1800">
                <a:solidFill>
                  <a:schemeClr val="tx1">
                    <a:lumMod val="50000"/>
                    <a:lumOff val="50000"/>
                  </a:schemeClr>
                </a:solidFill>
              </a:defRPr>
            </a:lvl4pPr>
            <a:lvl5pPr marL="0" indent="0">
              <a:lnSpc>
                <a:spcPct val="100000"/>
              </a:lnSpc>
              <a:spcBef>
                <a:spcPts val="0"/>
              </a:spcBef>
              <a:buNone/>
              <a:defRPr sz="1800">
                <a:solidFill>
                  <a:schemeClr val="tx1">
                    <a:lumMod val="50000"/>
                    <a:lumOff val="50000"/>
                  </a:schemeClr>
                </a:solidFill>
              </a:defRPr>
            </a:lvl5pPr>
            <a:lvl6pPr marL="0" indent="0">
              <a:lnSpc>
                <a:spcPct val="100000"/>
              </a:lnSpc>
              <a:spcBef>
                <a:spcPts val="0"/>
              </a:spcBef>
              <a:buNone/>
              <a:defRPr sz="1800">
                <a:solidFill>
                  <a:schemeClr val="tx1">
                    <a:lumMod val="50000"/>
                    <a:lumOff val="50000"/>
                  </a:schemeClr>
                </a:solidFill>
              </a:defRPr>
            </a:lvl6pPr>
            <a:lvl7pPr marL="0" indent="0">
              <a:lnSpc>
                <a:spcPct val="100000"/>
              </a:lnSpc>
              <a:spcBef>
                <a:spcPts val="0"/>
              </a:spcBef>
              <a:buNone/>
              <a:defRPr sz="1800">
                <a:solidFill>
                  <a:schemeClr val="tx1">
                    <a:lumMod val="50000"/>
                    <a:lumOff val="50000"/>
                  </a:schemeClr>
                </a:solidFill>
              </a:defRPr>
            </a:lvl7pPr>
            <a:lvl8pPr marL="0" indent="0">
              <a:lnSpc>
                <a:spcPct val="100000"/>
              </a:lnSpc>
              <a:spcBef>
                <a:spcPts val="0"/>
              </a:spcBef>
              <a:buNone/>
              <a:defRPr sz="1800">
                <a:solidFill>
                  <a:schemeClr val="tx1">
                    <a:lumMod val="50000"/>
                    <a:lumOff val="50000"/>
                  </a:schemeClr>
                </a:solidFill>
              </a:defRPr>
            </a:lvl8pPr>
            <a:lvl9pPr marL="0" indent="0">
              <a:lnSpc>
                <a:spcPct val="100000"/>
              </a:lnSpc>
              <a:spcBef>
                <a:spcPts val="0"/>
              </a:spcBef>
              <a:buNone/>
              <a:defRPr sz="1800">
                <a:solidFill>
                  <a:schemeClr val="tx1">
                    <a:lumMod val="50000"/>
                    <a:lumOff val="50000"/>
                  </a:schemeClr>
                </a:solidFill>
              </a:defRPr>
            </a:lvl9pPr>
          </a:lstStyle>
          <a:p>
            <a:pPr lvl="0"/>
            <a:r>
              <a:t>Firstname Lastname (bold) </a:t>
            </a:r>
            <a:br>
              <a:rPr/>
            </a:br>
            <a:r>
              <a:t>title, affiliations (not bold)</a:t>
            </a:r>
          </a:p>
        </p:txBody>
      </p:sp>
      <p:sp>
        <p:nvSpPr>
          <p:cNvPr id="11" name="Picture Placeholder 10">
            <a:extLst>
              <a:ext uri="{FF2B5EF4-FFF2-40B4-BE49-F238E27FC236}">
                <a16:creationId xmlns:a16="http://schemas.microsoft.com/office/drawing/2014/main" id="{03E1B464-558F-4F66-963B-73E760825238}"/>
              </a:ext>
            </a:extLst>
          </p:cNvPr>
          <p:cNvSpPr>
            <a:spLocks noGrp="1"/>
          </p:cNvSpPr>
          <p:nvPr>
            <p:ph type="pic" sz="quarter" idx="10" hasCustomPrompt="1"/>
          </p:nvPr>
        </p:nvSpPr>
        <p:spPr>
          <a:xfrm>
            <a:off x="1135380" y="1592579"/>
            <a:ext cx="1463040" cy="1463040"/>
          </a:xfrm>
          <a:solidFill>
            <a:srgbClr val="7F7F7F"/>
          </a:solidFill>
        </p:spPr>
        <p:txBody>
          <a:bodyPr tIns="0" anchor="ctr"/>
          <a:lstStyle>
            <a:lvl1pPr marL="0" indent="0" algn="ctr">
              <a:spcBef>
                <a:spcPts val="0"/>
              </a:spcBef>
              <a:buNone/>
              <a:defRPr sz="1400"/>
            </a:lvl1pPr>
          </a:lstStyle>
          <a:p>
            <a:r>
              <a:t>Click icon to add picture. Delete this placeholder if not used.</a:t>
            </a:r>
          </a:p>
        </p:txBody>
      </p:sp>
    </p:spTree>
    <p:extLst>
      <p:ext uri="{BB962C8B-B14F-4D97-AF65-F5344CB8AC3E}">
        <p14:creationId xmlns:p14="http://schemas.microsoft.com/office/powerpoint/2010/main" val="28166749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io">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E8B1984-B363-472F-967D-DEE53FFB1266}"/>
              </a:ext>
            </a:extLst>
          </p:cNvPr>
          <p:cNvSpPr/>
          <p:nvPr/>
        </p:nvSpPr>
        <p:spPr>
          <a:xfrm>
            <a:off x="11758860" y="0"/>
            <a:ext cx="442587" cy="6858000"/>
          </a:xfrm>
          <a:custGeom>
            <a:avLst/>
            <a:gdLst>
              <a:gd name="connsiteX0" fmla="*/ 0 w 442587"/>
              <a:gd name="connsiteY0" fmla="*/ 0 h 6858000"/>
              <a:gd name="connsiteX1" fmla="*/ 442587 w 442587"/>
              <a:gd name="connsiteY1" fmla="*/ 0 h 6858000"/>
              <a:gd name="connsiteX2" fmla="*/ 442587 w 442587"/>
              <a:gd name="connsiteY2" fmla="*/ 6858000 h 6858000"/>
              <a:gd name="connsiteX3" fmla="*/ 0 w 4425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2587" h="6858000">
                <a:moveTo>
                  <a:pt x="0" y="0"/>
                </a:moveTo>
                <a:lnTo>
                  <a:pt x="442587" y="0"/>
                </a:lnTo>
                <a:lnTo>
                  <a:pt x="442587" y="6858000"/>
                </a:lnTo>
                <a:lnTo>
                  <a:pt x="0" y="6858000"/>
                </a:lnTo>
                <a:close/>
              </a:path>
            </a:pathLst>
          </a:custGeom>
          <a:gradFill>
            <a:gsLst>
              <a:gs pos="92000">
                <a:srgbClr val="05A2C6"/>
              </a:gs>
              <a:gs pos="28000">
                <a:srgbClr val="00A88C"/>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object 3">
            <a:extLst>
              <a:ext uri="{FF2B5EF4-FFF2-40B4-BE49-F238E27FC236}">
                <a16:creationId xmlns:a16="http://schemas.microsoft.com/office/drawing/2014/main" id="{5B9823D0-6655-4C9C-8331-F23618B820A4}"/>
              </a:ext>
            </a:extLst>
          </p:cNvPr>
          <p:cNvSpPr/>
          <p:nvPr/>
        </p:nvSpPr>
        <p:spPr>
          <a:xfrm>
            <a:off x="7487560" y="4205241"/>
            <a:ext cx="4270819" cy="2652835"/>
          </a:xfrm>
          <a:custGeom>
            <a:avLst/>
            <a:gdLst/>
            <a:ahLst/>
            <a:cxnLst/>
            <a:rect l="l" t="t" r="r" b="b"/>
            <a:pathLst>
              <a:path w="4206240" h="2652395">
                <a:moveTo>
                  <a:pt x="4205681" y="0"/>
                </a:moveTo>
                <a:lnTo>
                  <a:pt x="0" y="0"/>
                </a:lnTo>
                <a:lnTo>
                  <a:pt x="0" y="2652318"/>
                </a:lnTo>
                <a:lnTo>
                  <a:pt x="4205681" y="2652318"/>
                </a:lnTo>
                <a:lnTo>
                  <a:pt x="4205681" y="0"/>
                </a:lnTo>
                <a:close/>
              </a:path>
            </a:pathLst>
          </a:custGeom>
          <a:solidFill>
            <a:srgbClr val="EBEBEB"/>
          </a:solidFill>
        </p:spPr>
        <p:txBody>
          <a:bodyPr wrap="square" lIns="0" tIns="0" rIns="0" bIns="0" rtlCol="0"/>
          <a:lstStyle/>
          <a:p>
            <a:endParaRPr/>
          </a:p>
        </p:txBody>
      </p:sp>
      <p:sp>
        <p:nvSpPr>
          <p:cNvPr id="23" name="Freeform: Shape 22">
            <a:extLst>
              <a:ext uri="{FF2B5EF4-FFF2-40B4-BE49-F238E27FC236}">
                <a16:creationId xmlns:a16="http://schemas.microsoft.com/office/drawing/2014/main" id="{798DE113-3CD2-4C9A-B3B4-DE26CBF151F1}"/>
              </a:ext>
            </a:extLst>
          </p:cNvPr>
          <p:cNvSpPr/>
          <p:nvPr/>
        </p:nvSpPr>
        <p:spPr>
          <a:xfrm>
            <a:off x="11209780" y="5349026"/>
            <a:ext cx="991667" cy="1508970"/>
          </a:xfrm>
          <a:custGeom>
            <a:avLst/>
            <a:gdLst>
              <a:gd name="connsiteX0" fmla="*/ 991667 w 991667"/>
              <a:gd name="connsiteY0" fmla="*/ 0 h 1508970"/>
              <a:gd name="connsiteX1" fmla="*/ 991667 w 991667"/>
              <a:gd name="connsiteY1" fmla="*/ 1508970 h 1508970"/>
              <a:gd name="connsiteX2" fmla="*/ 0 w 991667"/>
              <a:gd name="connsiteY2" fmla="*/ 1508970 h 1508970"/>
            </a:gdLst>
            <a:ahLst/>
            <a:cxnLst>
              <a:cxn ang="0">
                <a:pos x="connsiteX0" y="connsiteY0"/>
              </a:cxn>
              <a:cxn ang="0">
                <a:pos x="connsiteX1" y="connsiteY1"/>
              </a:cxn>
              <a:cxn ang="0">
                <a:pos x="connsiteX2" y="connsiteY2"/>
              </a:cxn>
            </a:cxnLst>
            <a:rect l="l" t="t" r="r" b="b"/>
            <a:pathLst>
              <a:path w="991667" h="1508970">
                <a:moveTo>
                  <a:pt x="991667" y="0"/>
                </a:moveTo>
                <a:lnTo>
                  <a:pt x="991667" y="1508970"/>
                </a:lnTo>
                <a:lnTo>
                  <a:pt x="0" y="1508970"/>
                </a:lnTo>
                <a:close/>
              </a:path>
            </a:pathLst>
          </a:custGeom>
          <a:solidFill>
            <a:srgbClr val="026B84">
              <a:alpha val="14999"/>
            </a:srgbClr>
          </a:solidFill>
        </p:spPr>
        <p:txBody>
          <a:bodyPr wrap="square" lIns="0" tIns="0" rIns="0" bIns="0" rtlCol="0">
            <a:noAutofit/>
          </a:bodyPr>
          <a:lstStyle/>
          <a:p>
            <a:endParaRPr/>
          </a:p>
        </p:txBody>
      </p:sp>
      <p:sp>
        <p:nvSpPr>
          <p:cNvPr id="6" name="Text Placeholder 12">
            <a:extLst>
              <a:ext uri="{FF2B5EF4-FFF2-40B4-BE49-F238E27FC236}">
                <a16:creationId xmlns:a16="http://schemas.microsoft.com/office/drawing/2014/main" id="{400EF39D-9DDC-4276-9B33-2B5C91D82454}"/>
              </a:ext>
            </a:extLst>
          </p:cNvPr>
          <p:cNvSpPr>
            <a:spLocks noGrp="1"/>
          </p:cNvSpPr>
          <p:nvPr>
            <p:ph type="body" sz="quarter" idx="14" hasCustomPrompt="1"/>
          </p:nvPr>
        </p:nvSpPr>
        <p:spPr>
          <a:xfrm>
            <a:off x="457200" y="419101"/>
            <a:ext cx="56388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8" name="Text Placeholder 7">
            <a:extLst>
              <a:ext uri="{FF2B5EF4-FFF2-40B4-BE49-F238E27FC236}">
                <a16:creationId xmlns:a16="http://schemas.microsoft.com/office/drawing/2014/main" id="{783F47DB-0539-414F-BE40-90B516F26836}"/>
              </a:ext>
            </a:extLst>
          </p:cNvPr>
          <p:cNvSpPr>
            <a:spLocks noGrp="1"/>
          </p:cNvSpPr>
          <p:nvPr>
            <p:ph type="body" sz="quarter" idx="15" hasCustomPrompt="1"/>
          </p:nvPr>
        </p:nvSpPr>
        <p:spPr>
          <a:xfrm>
            <a:off x="914400" y="2341308"/>
            <a:ext cx="4876800" cy="513080"/>
          </a:xfrm>
        </p:spPr>
        <p:txBody>
          <a:bodyPr anchor="b"/>
          <a:lstStyle>
            <a:lvl1pPr marL="0" indent="0">
              <a:lnSpc>
                <a:spcPct val="100000"/>
              </a:lnSpc>
              <a:spcBef>
                <a:spcPts val="0"/>
              </a:spcBef>
              <a:buNone/>
              <a:defRPr sz="3200">
                <a:solidFill>
                  <a:schemeClr val="tx2"/>
                </a:solidFill>
              </a:defRPr>
            </a:lvl1pPr>
            <a:lvl2pPr marL="0" indent="0">
              <a:lnSpc>
                <a:spcPct val="100000"/>
              </a:lnSpc>
              <a:spcBef>
                <a:spcPts val="0"/>
              </a:spcBef>
              <a:buNone/>
              <a:defRPr sz="3200"/>
            </a:lvl2pPr>
            <a:lvl3pPr marL="0" indent="0">
              <a:lnSpc>
                <a:spcPct val="100000"/>
              </a:lnSpc>
              <a:spcBef>
                <a:spcPts val="0"/>
              </a:spcBef>
              <a:buNone/>
              <a:defRPr sz="3200"/>
            </a:lvl3pPr>
            <a:lvl4pPr marL="0" indent="0">
              <a:lnSpc>
                <a:spcPct val="100000"/>
              </a:lnSpc>
              <a:spcBef>
                <a:spcPts val="0"/>
              </a:spcBef>
              <a:buNone/>
              <a:defRPr sz="3200"/>
            </a:lvl4pPr>
            <a:lvl5pPr marL="0" indent="0">
              <a:lnSpc>
                <a:spcPct val="100000"/>
              </a:lnSpc>
              <a:spcBef>
                <a:spcPts val="0"/>
              </a:spcBef>
              <a:buNone/>
              <a:defRPr sz="3200"/>
            </a:lvl5pPr>
            <a:lvl6pPr marL="0" indent="0">
              <a:lnSpc>
                <a:spcPct val="100000"/>
              </a:lnSpc>
              <a:spcBef>
                <a:spcPts val="0"/>
              </a:spcBef>
              <a:buNone/>
              <a:defRPr sz="3200"/>
            </a:lvl6pPr>
            <a:lvl7pPr marL="0" indent="0">
              <a:lnSpc>
                <a:spcPct val="100000"/>
              </a:lnSpc>
              <a:spcBef>
                <a:spcPts val="0"/>
              </a:spcBef>
              <a:buNone/>
              <a:defRPr sz="3200"/>
            </a:lvl7pPr>
            <a:lvl8pPr marL="0" indent="0">
              <a:lnSpc>
                <a:spcPct val="100000"/>
              </a:lnSpc>
              <a:spcBef>
                <a:spcPts val="0"/>
              </a:spcBef>
              <a:buNone/>
              <a:defRPr sz="3200"/>
            </a:lvl8pPr>
            <a:lvl9pPr marL="0" indent="0">
              <a:lnSpc>
                <a:spcPct val="100000"/>
              </a:lnSpc>
              <a:spcBef>
                <a:spcPts val="0"/>
              </a:spcBef>
              <a:buNone/>
              <a:defRPr sz="3200"/>
            </a:lvl9pPr>
          </a:lstStyle>
          <a:p>
            <a:pPr lvl="0"/>
            <a:r>
              <a:t>Firstname Lastname</a:t>
            </a:r>
          </a:p>
        </p:txBody>
      </p:sp>
      <p:sp>
        <p:nvSpPr>
          <p:cNvPr id="26" name="Text Placeholder 25">
            <a:extLst>
              <a:ext uri="{FF2B5EF4-FFF2-40B4-BE49-F238E27FC236}">
                <a16:creationId xmlns:a16="http://schemas.microsoft.com/office/drawing/2014/main" id="{AC332C48-0190-4F22-A662-A9E0B9421072}"/>
              </a:ext>
            </a:extLst>
          </p:cNvPr>
          <p:cNvSpPr>
            <a:spLocks noGrp="1"/>
          </p:cNvSpPr>
          <p:nvPr>
            <p:ph type="body" sz="quarter" idx="28"/>
          </p:nvPr>
        </p:nvSpPr>
        <p:spPr>
          <a:xfrm>
            <a:off x="914400" y="2935745"/>
            <a:ext cx="4876800" cy="2395910"/>
          </a:xfrm>
        </p:spPr>
        <p:txBody>
          <a:bodyPr/>
          <a:lstStyle>
            <a:lvl1pPr marL="0" indent="0">
              <a:lnSpc>
                <a:spcPct val="130000"/>
              </a:lnSpc>
              <a:spcBef>
                <a:spcPts val="0"/>
              </a:spcBef>
              <a:buFont typeface="Arial" panose="020B0604020202020204" pitchFamily="34" charset="0"/>
              <a:buChar char="​"/>
              <a:defRPr sz="1400">
                <a:solidFill>
                  <a:schemeClr val="tx1"/>
                </a:solidFill>
              </a:defRPr>
            </a:lvl1pPr>
            <a:lvl2pPr marL="0" indent="0">
              <a:lnSpc>
                <a:spcPct val="130000"/>
              </a:lnSpc>
              <a:spcBef>
                <a:spcPts val="0"/>
              </a:spcBef>
              <a:buFont typeface="Arial" panose="020B0604020202020204" pitchFamily="34" charset="0"/>
              <a:buChar char="​"/>
              <a:defRPr sz="1400">
                <a:solidFill>
                  <a:schemeClr val="tx1"/>
                </a:solidFill>
              </a:defRPr>
            </a:lvl2pPr>
            <a:lvl3pPr marL="0" indent="0">
              <a:lnSpc>
                <a:spcPct val="130000"/>
              </a:lnSpc>
              <a:spcBef>
                <a:spcPts val="0"/>
              </a:spcBef>
              <a:buFont typeface="Arial" panose="020B0604020202020204" pitchFamily="34" charset="0"/>
              <a:buChar char="​"/>
              <a:defRPr sz="1400">
                <a:solidFill>
                  <a:schemeClr val="tx1"/>
                </a:solidFill>
              </a:defRPr>
            </a:lvl3pPr>
            <a:lvl4pPr marL="0" indent="0">
              <a:lnSpc>
                <a:spcPct val="130000"/>
              </a:lnSpc>
              <a:spcBef>
                <a:spcPts val="0"/>
              </a:spcBef>
              <a:buFont typeface="Arial" panose="020B0604020202020204" pitchFamily="34" charset="0"/>
              <a:buChar char="​"/>
              <a:defRPr sz="1400">
                <a:solidFill>
                  <a:schemeClr val="tx1"/>
                </a:solidFill>
              </a:defRPr>
            </a:lvl4pPr>
            <a:lvl5pPr marL="0" indent="0">
              <a:lnSpc>
                <a:spcPct val="130000"/>
              </a:lnSpc>
              <a:spcBef>
                <a:spcPts val="0"/>
              </a:spcBef>
              <a:buFont typeface="Arial" panose="020B0604020202020204" pitchFamily="34" charset="0"/>
              <a:buChar char="​"/>
              <a:defRPr sz="1400">
                <a:solidFill>
                  <a:schemeClr val="tx1"/>
                </a:solidFill>
              </a:defRPr>
            </a:lvl5pPr>
            <a:lvl6pPr marL="0" indent="0">
              <a:lnSpc>
                <a:spcPct val="130000"/>
              </a:lnSpc>
              <a:spcBef>
                <a:spcPts val="0"/>
              </a:spcBef>
              <a:buFont typeface="Arial" panose="020B0604020202020204" pitchFamily="34" charset="0"/>
              <a:buChar char="​"/>
              <a:defRPr sz="1400">
                <a:solidFill>
                  <a:schemeClr val="tx1"/>
                </a:solidFill>
              </a:defRPr>
            </a:lvl6pPr>
            <a:lvl7pPr marL="0" indent="0">
              <a:lnSpc>
                <a:spcPct val="130000"/>
              </a:lnSpc>
              <a:spcBef>
                <a:spcPts val="0"/>
              </a:spcBef>
              <a:buFont typeface="Arial" panose="020B0604020202020204" pitchFamily="34" charset="0"/>
              <a:buChar char="​"/>
              <a:defRPr sz="1400">
                <a:solidFill>
                  <a:schemeClr val="tx1"/>
                </a:solidFill>
              </a:defRPr>
            </a:lvl7pPr>
            <a:lvl8pPr marL="0" indent="0">
              <a:lnSpc>
                <a:spcPct val="130000"/>
              </a:lnSpc>
              <a:spcBef>
                <a:spcPts val="0"/>
              </a:spcBef>
              <a:buFont typeface="Arial" panose="020B0604020202020204" pitchFamily="34" charset="0"/>
              <a:buChar char="​"/>
              <a:defRPr sz="1400">
                <a:solidFill>
                  <a:schemeClr val="tx1"/>
                </a:solidFill>
              </a:defRPr>
            </a:lvl8pPr>
            <a:lvl9pPr marL="0" indent="0">
              <a:lnSpc>
                <a:spcPct val="130000"/>
              </a:lnSpc>
              <a:spcBef>
                <a:spcPts val="0"/>
              </a:spcBef>
              <a:buFont typeface="Arial" panose="020B0604020202020204" pitchFamily="34" charset="0"/>
              <a:buChar char="​"/>
              <a:defRPr sz="1400">
                <a:solidFill>
                  <a:schemeClr val="tx1"/>
                </a:solidFill>
              </a:defRPr>
            </a:lvl9pPr>
          </a:lstStyle>
          <a:p>
            <a:pPr lvl="0"/>
            <a:r>
              <a:rPr lang="en-US"/>
              <a:t>Click to edit Master text styles</a:t>
            </a:r>
          </a:p>
          <a:p>
            <a:pPr lvl="1"/>
            <a:r>
              <a:rPr lang="en-US"/>
              <a:t>Second level</a:t>
            </a:r>
          </a:p>
          <a:p>
            <a:pPr lvl="2"/>
            <a:r>
              <a:rPr lang="en-US"/>
              <a:t>Third level</a:t>
            </a:r>
          </a:p>
        </p:txBody>
      </p:sp>
      <p:sp>
        <p:nvSpPr>
          <p:cNvPr id="22" name="Freeform: Shape 21">
            <a:extLst>
              <a:ext uri="{FF2B5EF4-FFF2-40B4-BE49-F238E27FC236}">
                <a16:creationId xmlns:a16="http://schemas.microsoft.com/office/drawing/2014/main" id="{673971D4-2E53-4A84-8E81-9F8C1ECAD73B}"/>
              </a:ext>
            </a:extLst>
          </p:cNvPr>
          <p:cNvSpPr/>
          <p:nvPr/>
        </p:nvSpPr>
        <p:spPr>
          <a:xfrm>
            <a:off x="7475415" y="0"/>
            <a:ext cx="4726032" cy="6858000"/>
          </a:xfrm>
          <a:custGeom>
            <a:avLst/>
            <a:gdLst>
              <a:gd name="connsiteX0" fmla="*/ 0 w 4726032"/>
              <a:gd name="connsiteY0" fmla="*/ 0 h 6858000"/>
              <a:gd name="connsiteX1" fmla="*/ 4726032 w 4726032"/>
              <a:gd name="connsiteY1" fmla="*/ 0 h 6858000"/>
              <a:gd name="connsiteX2" fmla="*/ 4726032 w 4726032"/>
              <a:gd name="connsiteY2" fmla="*/ 425131 h 6858000"/>
              <a:gd name="connsiteX3" fmla="*/ 505056 w 4726032"/>
              <a:gd name="connsiteY3" fmla="*/ 6858000 h 6858000"/>
              <a:gd name="connsiteX4" fmla="*/ 0 w 472603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6032" h="6858000">
                <a:moveTo>
                  <a:pt x="0" y="0"/>
                </a:moveTo>
                <a:lnTo>
                  <a:pt x="4726032" y="0"/>
                </a:lnTo>
                <a:lnTo>
                  <a:pt x="4726032" y="425131"/>
                </a:lnTo>
                <a:lnTo>
                  <a:pt x="505056" y="6858000"/>
                </a:lnTo>
                <a:lnTo>
                  <a:pt x="0" y="6858000"/>
                </a:lnTo>
                <a:close/>
              </a:path>
            </a:pathLst>
          </a:custGeom>
          <a:solidFill>
            <a:srgbClr val="FFFFFF">
              <a:alpha val="14999"/>
            </a:srgbClr>
          </a:solidFill>
        </p:spPr>
        <p:txBody>
          <a:bodyPr wrap="square" lIns="0" tIns="0" rIns="0" bIns="0" rtlCol="0">
            <a:noAutofit/>
          </a:bodyPr>
          <a:lstStyle/>
          <a:p>
            <a:endParaRPr/>
          </a:p>
        </p:txBody>
      </p:sp>
      <p:sp>
        <p:nvSpPr>
          <p:cNvPr id="11" name="Picture Placeholder 10">
            <a:extLst>
              <a:ext uri="{FF2B5EF4-FFF2-40B4-BE49-F238E27FC236}">
                <a16:creationId xmlns:a16="http://schemas.microsoft.com/office/drawing/2014/main" id="{D8758817-3B07-4BCB-838E-6419D9FFA4F6}"/>
              </a:ext>
            </a:extLst>
          </p:cNvPr>
          <p:cNvSpPr>
            <a:spLocks noGrp="1"/>
          </p:cNvSpPr>
          <p:nvPr>
            <p:ph type="pic" sz="quarter" idx="24"/>
          </p:nvPr>
        </p:nvSpPr>
        <p:spPr>
          <a:xfrm>
            <a:off x="7487561" y="0"/>
            <a:ext cx="4270820" cy="4205241"/>
          </a:xfrm>
          <a:solidFill>
            <a:srgbClr val="C3C3C3"/>
          </a:solidFill>
        </p:spPr>
        <p:txBody>
          <a:bodyPr tIns="1280160"/>
          <a:lstStyle>
            <a:lvl1pPr marL="0" indent="0" algn="ctr">
              <a:spcBef>
                <a:spcPts val="0"/>
              </a:spcBef>
              <a:buNone/>
              <a:defRPr/>
            </a:lvl1pPr>
          </a:lstStyle>
          <a:p>
            <a:r>
              <a:rPr lang="en-US"/>
              <a:t>Click icon to add picture</a:t>
            </a:r>
            <a:endParaRPr/>
          </a:p>
        </p:txBody>
      </p:sp>
      <p:sp>
        <p:nvSpPr>
          <p:cNvPr id="18" name="Text Placeholder 7">
            <a:extLst>
              <a:ext uri="{FF2B5EF4-FFF2-40B4-BE49-F238E27FC236}">
                <a16:creationId xmlns:a16="http://schemas.microsoft.com/office/drawing/2014/main" id="{F6321BC2-82B7-4C7B-8C52-03524769DE64}"/>
              </a:ext>
            </a:extLst>
          </p:cNvPr>
          <p:cNvSpPr>
            <a:spLocks noGrp="1"/>
          </p:cNvSpPr>
          <p:nvPr>
            <p:ph type="body" sz="quarter" idx="25" hasCustomPrompt="1"/>
          </p:nvPr>
        </p:nvSpPr>
        <p:spPr>
          <a:xfrm>
            <a:off x="8263894" y="4867982"/>
            <a:ext cx="2594610" cy="632066"/>
          </a:xfrm>
        </p:spPr>
        <p:txBody>
          <a:bodyPr anchor="b"/>
          <a:lstStyle>
            <a:lvl1pPr marL="0" indent="0">
              <a:lnSpc>
                <a:spcPct val="100000"/>
              </a:lnSpc>
              <a:spcBef>
                <a:spcPts val="0"/>
              </a:spcBef>
              <a:buNone/>
              <a:defRPr sz="2000" b="1"/>
            </a:lvl1pPr>
            <a:lvl2pPr marL="0" indent="0">
              <a:lnSpc>
                <a:spcPct val="100000"/>
              </a:lnSpc>
              <a:spcBef>
                <a:spcPts val="0"/>
              </a:spcBef>
              <a:buNone/>
              <a:defRPr sz="3200"/>
            </a:lvl2pPr>
            <a:lvl3pPr marL="0" indent="0">
              <a:lnSpc>
                <a:spcPct val="100000"/>
              </a:lnSpc>
              <a:spcBef>
                <a:spcPts val="0"/>
              </a:spcBef>
              <a:buNone/>
              <a:defRPr sz="3200"/>
            </a:lvl3pPr>
            <a:lvl4pPr marL="0" indent="0">
              <a:lnSpc>
                <a:spcPct val="100000"/>
              </a:lnSpc>
              <a:spcBef>
                <a:spcPts val="0"/>
              </a:spcBef>
              <a:buNone/>
              <a:defRPr sz="3200"/>
            </a:lvl4pPr>
            <a:lvl5pPr marL="0" indent="0">
              <a:lnSpc>
                <a:spcPct val="100000"/>
              </a:lnSpc>
              <a:spcBef>
                <a:spcPts val="0"/>
              </a:spcBef>
              <a:buNone/>
              <a:defRPr sz="3200"/>
            </a:lvl5pPr>
            <a:lvl6pPr marL="0" indent="0">
              <a:lnSpc>
                <a:spcPct val="100000"/>
              </a:lnSpc>
              <a:spcBef>
                <a:spcPts val="0"/>
              </a:spcBef>
              <a:buNone/>
              <a:defRPr sz="3200"/>
            </a:lvl6pPr>
            <a:lvl7pPr marL="0" indent="0">
              <a:lnSpc>
                <a:spcPct val="100000"/>
              </a:lnSpc>
              <a:spcBef>
                <a:spcPts val="0"/>
              </a:spcBef>
              <a:buNone/>
              <a:defRPr sz="3200"/>
            </a:lvl7pPr>
            <a:lvl8pPr marL="0" indent="0">
              <a:lnSpc>
                <a:spcPct val="100000"/>
              </a:lnSpc>
              <a:spcBef>
                <a:spcPts val="0"/>
              </a:spcBef>
              <a:buNone/>
              <a:defRPr sz="3200"/>
            </a:lvl8pPr>
            <a:lvl9pPr marL="0" indent="0">
              <a:lnSpc>
                <a:spcPct val="100000"/>
              </a:lnSpc>
              <a:spcBef>
                <a:spcPts val="0"/>
              </a:spcBef>
              <a:buNone/>
              <a:defRPr sz="3200"/>
            </a:lvl9pPr>
          </a:lstStyle>
          <a:p>
            <a:pPr lvl="0"/>
            <a:r>
              <a:t>Title</a:t>
            </a:r>
          </a:p>
        </p:txBody>
      </p:sp>
      <p:sp>
        <p:nvSpPr>
          <p:cNvPr id="21" name="Text Placeholder 20">
            <a:extLst>
              <a:ext uri="{FF2B5EF4-FFF2-40B4-BE49-F238E27FC236}">
                <a16:creationId xmlns:a16="http://schemas.microsoft.com/office/drawing/2014/main" id="{97ABF8E2-9023-42B4-8195-CD0D7D7F7C2C}"/>
              </a:ext>
            </a:extLst>
          </p:cNvPr>
          <p:cNvSpPr>
            <a:spLocks noGrp="1"/>
          </p:cNvSpPr>
          <p:nvPr>
            <p:ph type="body" sz="quarter" idx="27"/>
          </p:nvPr>
        </p:nvSpPr>
        <p:spPr>
          <a:xfrm>
            <a:off x="8263894" y="5688273"/>
            <a:ext cx="2594610" cy="864928"/>
          </a:xfrm>
        </p:spPr>
        <p:txBody>
          <a:bodyPr/>
          <a:lstStyle>
            <a:lvl1pPr marL="0" indent="0">
              <a:lnSpc>
                <a:spcPct val="107000"/>
              </a:lnSpc>
              <a:spcBef>
                <a:spcPts val="0"/>
              </a:spcBef>
              <a:buNone/>
              <a:defRPr sz="1400"/>
            </a:lvl1pPr>
            <a:lvl2pPr marL="0" indent="0">
              <a:lnSpc>
                <a:spcPct val="107000"/>
              </a:lnSpc>
              <a:spcBef>
                <a:spcPts val="1200"/>
              </a:spcBef>
              <a:buNone/>
              <a:defRPr sz="1400"/>
            </a:lvl2pPr>
            <a:lvl3pPr marL="0" indent="0">
              <a:lnSpc>
                <a:spcPct val="107000"/>
              </a:lnSpc>
              <a:spcBef>
                <a:spcPts val="1200"/>
              </a:spcBef>
              <a:buNone/>
              <a:defRPr sz="1400"/>
            </a:lvl3pPr>
            <a:lvl4pPr marL="0" indent="0">
              <a:lnSpc>
                <a:spcPct val="107000"/>
              </a:lnSpc>
              <a:spcBef>
                <a:spcPts val="1200"/>
              </a:spcBef>
              <a:buNone/>
              <a:defRPr sz="1400"/>
            </a:lvl4pPr>
            <a:lvl5pPr marL="0" indent="0">
              <a:lnSpc>
                <a:spcPct val="107000"/>
              </a:lnSpc>
              <a:spcBef>
                <a:spcPts val="1200"/>
              </a:spcBef>
              <a:buNone/>
              <a:defRPr sz="1400"/>
            </a:lvl5pPr>
            <a:lvl6pPr marL="0" indent="0">
              <a:lnSpc>
                <a:spcPct val="107000"/>
              </a:lnSpc>
              <a:spcBef>
                <a:spcPts val="1200"/>
              </a:spcBef>
              <a:buNone/>
              <a:defRPr sz="1400"/>
            </a:lvl6pPr>
            <a:lvl7pPr marL="0" indent="0">
              <a:lnSpc>
                <a:spcPct val="107000"/>
              </a:lnSpc>
              <a:spcBef>
                <a:spcPts val="1200"/>
              </a:spcBef>
              <a:buNone/>
              <a:defRPr sz="1400"/>
            </a:lvl7pPr>
            <a:lvl8pPr marL="0" indent="0">
              <a:lnSpc>
                <a:spcPct val="107000"/>
              </a:lnSpc>
              <a:spcBef>
                <a:spcPts val="1200"/>
              </a:spcBef>
              <a:buNone/>
              <a:defRPr sz="1400"/>
            </a:lvl8pPr>
            <a:lvl9pPr marL="0" indent="0">
              <a:lnSpc>
                <a:spcPct val="107000"/>
              </a:lnSpc>
              <a:spcBef>
                <a:spcPts val="1200"/>
              </a:spcBef>
              <a:buNone/>
              <a:defRPr sz="1400"/>
            </a:lvl9pPr>
          </a:lstStyle>
          <a:p>
            <a:pPr lvl="0"/>
            <a:r>
              <a:rPr lang="en-US"/>
              <a:t>Click to edit Master text styles</a:t>
            </a:r>
          </a:p>
        </p:txBody>
      </p:sp>
      <p:sp>
        <p:nvSpPr>
          <p:cNvPr id="3" name="Date Placeholder 2">
            <a:extLst>
              <a:ext uri="{FF2B5EF4-FFF2-40B4-BE49-F238E27FC236}">
                <a16:creationId xmlns:a16="http://schemas.microsoft.com/office/drawing/2014/main" id="{951693F7-2245-47F3-A335-EEE9D6E09EAF}"/>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5D7DADCB-E372-4B8B-B515-8BCBE66C161C}"/>
              </a:ext>
            </a:extLst>
          </p:cNvPr>
          <p:cNvSpPr>
            <a:spLocks noGrp="1"/>
          </p:cNvSpPr>
          <p:nvPr>
            <p:ph type="ftr" sz="quarter" idx="11"/>
          </p:nvPr>
        </p:nvSpPr>
        <p:spPr/>
        <p:txBody>
          <a:bodyPr/>
          <a:lstStyle/>
          <a:p>
            <a:r>
              <a:rPr>
                <a:solidFill>
                  <a:schemeClr val="tx1">
                    <a:lumMod val="50000"/>
                    <a:lumOff val="50000"/>
                  </a:schemeClr>
                </a:solidFill>
              </a:rPr>
              <a:t>Confidential. For Ascensus internal purposes only. Not intended for use with or distribution to clients or the public.</a:t>
            </a:r>
          </a:p>
        </p:txBody>
      </p:sp>
      <p:sp>
        <p:nvSpPr>
          <p:cNvPr id="5" name="Slide Number Placeholder 4">
            <a:extLst>
              <a:ext uri="{FF2B5EF4-FFF2-40B4-BE49-F238E27FC236}">
                <a16:creationId xmlns:a16="http://schemas.microsoft.com/office/drawing/2014/main" id="{A5F4FD36-6D09-4AC4-A84A-6C2AC4698A3C}"/>
              </a:ext>
            </a:extLst>
          </p:cNvPr>
          <p:cNvSpPr>
            <a:spLocks noGrp="1"/>
          </p:cNvSpPr>
          <p:nvPr>
            <p:ph type="sldNum" sz="quarter" idx="12"/>
          </p:nvPr>
        </p:nvSpPr>
        <p:spPr/>
        <p:txBody>
          <a:bodyPr/>
          <a:lstStyle/>
          <a:p>
            <a:fld id="{8A05B047-7786-42C0-A2BF-6DB1A4525D42}" type="slidenum">
              <a:rPr/>
              <a:pPr/>
              <a:t>‹#›</a:t>
            </a:fld>
            <a:endParaRPr/>
          </a:p>
        </p:txBody>
      </p:sp>
    </p:spTree>
    <p:extLst>
      <p:ext uri="{BB962C8B-B14F-4D97-AF65-F5344CB8AC3E}">
        <p14:creationId xmlns:p14="http://schemas.microsoft.com/office/powerpoint/2010/main" val="343975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ea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CE547EF-1934-4F25-8B48-9D07FACBB66C}"/>
              </a:ext>
            </a:extLst>
          </p:cNvPr>
          <p:cNvSpPr/>
          <p:nvPr/>
        </p:nvSpPr>
        <p:spPr bwMode="ltGray">
          <a:xfrm>
            <a:off x="-1" y="0"/>
            <a:ext cx="12192000" cy="3546475"/>
          </a:xfrm>
          <a:prstGeom prst="rect">
            <a:avLst/>
          </a:prstGeom>
          <a:solidFill>
            <a:srgbClr val="003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bject 6">
            <a:extLst>
              <a:ext uri="{FF2B5EF4-FFF2-40B4-BE49-F238E27FC236}">
                <a16:creationId xmlns:a16="http://schemas.microsoft.com/office/drawing/2014/main" id="{DDB0C7FD-A1F9-4062-9345-C39E80F5FBFB}"/>
              </a:ext>
            </a:extLst>
          </p:cNvPr>
          <p:cNvSpPr/>
          <p:nvPr/>
        </p:nvSpPr>
        <p:spPr>
          <a:xfrm>
            <a:off x="-1" y="0"/>
            <a:ext cx="1118870" cy="2195195"/>
          </a:xfrm>
          <a:custGeom>
            <a:avLst/>
            <a:gdLst/>
            <a:ahLst/>
            <a:cxnLst/>
            <a:rect l="l" t="t" r="r" b="b"/>
            <a:pathLst>
              <a:path w="1118870" h="2195195">
                <a:moveTo>
                  <a:pt x="1118450" y="0"/>
                </a:moveTo>
                <a:lnTo>
                  <a:pt x="0" y="0"/>
                </a:lnTo>
                <a:lnTo>
                  <a:pt x="0" y="2195080"/>
                </a:lnTo>
                <a:lnTo>
                  <a:pt x="1118450" y="0"/>
                </a:lnTo>
                <a:close/>
              </a:path>
            </a:pathLst>
          </a:custGeom>
          <a:solidFill>
            <a:srgbClr val="FFFFFF">
              <a:alpha val="7998"/>
            </a:srgbClr>
          </a:solidFill>
        </p:spPr>
        <p:txBody>
          <a:bodyPr wrap="square" lIns="0" tIns="0" rIns="0" bIns="0" rtlCol="0"/>
          <a:lstStyle/>
          <a:p>
            <a:endParaRPr/>
          </a:p>
        </p:txBody>
      </p:sp>
      <p:sp>
        <p:nvSpPr>
          <p:cNvPr id="2" name="Title 1">
            <a:extLst>
              <a:ext uri="{FF2B5EF4-FFF2-40B4-BE49-F238E27FC236}">
                <a16:creationId xmlns:a16="http://schemas.microsoft.com/office/drawing/2014/main" id="{C116037F-EC99-418E-B6DE-BA53A0F44B10}"/>
              </a:ext>
            </a:extLst>
          </p:cNvPr>
          <p:cNvSpPr>
            <a:spLocks noGrp="1"/>
          </p:cNvSpPr>
          <p:nvPr>
            <p:ph type="title"/>
          </p:nvPr>
        </p:nvSpPr>
        <p:spPr bwMode="auto"/>
        <p:txBody>
          <a:bodyPr/>
          <a:lstStyle>
            <a:lvl1pPr>
              <a:defRPr>
                <a:solidFill>
                  <a:schemeClr val="bg1"/>
                </a:solidFill>
              </a:defRPr>
            </a:lvl1pPr>
          </a:lstStyle>
          <a:p>
            <a:r>
              <a:rPr lang="en-US"/>
              <a:t>Click to edit Master title style</a:t>
            </a:r>
            <a:endParaRPr/>
          </a:p>
        </p:txBody>
      </p:sp>
      <p:sp>
        <p:nvSpPr>
          <p:cNvPr id="15" name="Text Placeholder 12">
            <a:extLst>
              <a:ext uri="{FF2B5EF4-FFF2-40B4-BE49-F238E27FC236}">
                <a16:creationId xmlns:a16="http://schemas.microsoft.com/office/drawing/2014/main" id="{6A78B31A-3458-49D0-81F5-BEC7F1013FA5}"/>
              </a:ext>
            </a:extLst>
          </p:cNvPr>
          <p:cNvSpPr>
            <a:spLocks noGrp="1"/>
          </p:cNvSpPr>
          <p:nvPr>
            <p:ph type="body" sz="quarter" idx="14" hasCustomPrompt="1"/>
          </p:nvPr>
        </p:nvSpPr>
        <p:spPr bwMode="auto">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3" name="Date Placeholder 2">
            <a:extLst>
              <a:ext uri="{FF2B5EF4-FFF2-40B4-BE49-F238E27FC236}">
                <a16:creationId xmlns:a16="http://schemas.microsoft.com/office/drawing/2014/main" id="{F966E293-48A4-4127-BC63-27B9382C7265}"/>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FE13647F-5137-4891-9EC6-E7B82AC03DFA}"/>
              </a:ext>
            </a:extLst>
          </p:cNvPr>
          <p:cNvSpPr>
            <a:spLocks noGrp="1"/>
          </p:cNvSpPr>
          <p:nvPr>
            <p:ph type="ftr" sz="quarter" idx="11"/>
          </p:nvPr>
        </p:nvSpPr>
        <p:spPr/>
        <p:txBody>
          <a:bodyPr/>
          <a:lstStyle/>
          <a:p>
            <a:r>
              <a:rPr>
                <a:solidFill>
                  <a:schemeClr val="tx1">
                    <a:lumMod val="50000"/>
                    <a:lumOff val="50000"/>
                  </a:schemeClr>
                </a:solidFill>
              </a:rPr>
              <a:t>Confidential. For Ascensus internal purposes only. Not intended for use with or distribution to clients or the public.</a:t>
            </a:r>
          </a:p>
        </p:txBody>
      </p:sp>
      <p:sp>
        <p:nvSpPr>
          <p:cNvPr id="5" name="Slide Number Placeholder 4">
            <a:extLst>
              <a:ext uri="{FF2B5EF4-FFF2-40B4-BE49-F238E27FC236}">
                <a16:creationId xmlns:a16="http://schemas.microsoft.com/office/drawing/2014/main" id="{2A2AC09F-1282-4576-93F9-55F280A9D332}"/>
              </a:ext>
            </a:extLst>
          </p:cNvPr>
          <p:cNvSpPr>
            <a:spLocks noGrp="1"/>
          </p:cNvSpPr>
          <p:nvPr>
            <p:ph type="sldNum" sz="quarter" idx="12"/>
          </p:nvPr>
        </p:nvSpPr>
        <p:spPr/>
        <p:txBody>
          <a:bodyPr/>
          <a:lstStyle/>
          <a:p>
            <a:fld id="{8A05B047-7786-42C0-A2BF-6DB1A4525D42}" type="slidenum">
              <a:rPr/>
              <a:pPr/>
              <a:t>‹#›</a:t>
            </a:fld>
            <a:endParaRPr/>
          </a:p>
        </p:txBody>
      </p:sp>
    </p:spTree>
    <p:extLst>
      <p:ext uri="{BB962C8B-B14F-4D97-AF65-F5344CB8AC3E}">
        <p14:creationId xmlns:p14="http://schemas.microsoft.com/office/powerpoint/2010/main" val="374382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ntacts">
    <p:bg>
      <p:bgPr>
        <a:gradFill>
          <a:gsLst>
            <a:gs pos="100000">
              <a:srgbClr val="05A2C6"/>
            </a:gs>
            <a:gs pos="50000">
              <a:srgbClr val="00A88C"/>
            </a:gs>
          </a:gsLst>
          <a:lin ang="2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0654-14CB-4793-B103-8A39FC5F88C8}"/>
              </a:ext>
            </a:extLst>
          </p:cNvPr>
          <p:cNvSpPr>
            <a:spLocks noGrp="1"/>
          </p:cNvSpPr>
          <p:nvPr>
            <p:ph type="title" hasCustomPrompt="1"/>
          </p:nvPr>
        </p:nvSpPr>
        <p:spPr>
          <a:xfrm>
            <a:off x="2230188" y="1800195"/>
            <a:ext cx="7732678" cy="787400"/>
          </a:xfrm>
        </p:spPr>
        <p:txBody>
          <a:bodyPr/>
          <a:lstStyle>
            <a:lvl1pPr algn="ctr">
              <a:defRPr sz="5000" b="0">
                <a:solidFill>
                  <a:schemeClr val="tx1"/>
                </a:solidFill>
              </a:defRPr>
            </a:lvl1pPr>
          </a:lstStyle>
          <a:p>
            <a:r>
              <a:t>[Thank you or other text]</a:t>
            </a:r>
          </a:p>
        </p:txBody>
      </p:sp>
      <p:sp>
        <p:nvSpPr>
          <p:cNvPr id="20" name="Text Placeholder 18">
            <a:extLst>
              <a:ext uri="{FF2B5EF4-FFF2-40B4-BE49-F238E27FC236}">
                <a16:creationId xmlns:a16="http://schemas.microsoft.com/office/drawing/2014/main" id="{1D06D650-3778-49F5-B109-E96EB4C570EB}"/>
              </a:ext>
            </a:extLst>
          </p:cNvPr>
          <p:cNvSpPr>
            <a:spLocks noGrp="1"/>
          </p:cNvSpPr>
          <p:nvPr>
            <p:ph type="body" sz="quarter" idx="11" hasCustomPrompt="1"/>
          </p:nvPr>
        </p:nvSpPr>
        <p:spPr>
          <a:xfrm>
            <a:off x="1616328" y="3502527"/>
            <a:ext cx="2377440" cy="787400"/>
          </a:xfrm>
        </p:spPr>
        <p:txBody>
          <a:bodyPr anchor="b"/>
          <a:lstStyle>
            <a:lvl1pPr marL="0" indent="0">
              <a:lnSpc>
                <a:spcPct val="100000"/>
              </a:lnSpc>
              <a:spcBef>
                <a:spcPts val="0"/>
              </a:spcBef>
              <a:buNone/>
              <a:defRPr sz="1600" b="1">
                <a:solidFill>
                  <a:schemeClr val="bg2"/>
                </a:solidFill>
              </a:defRPr>
            </a:lvl1pPr>
            <a:lvl2pPr marL="0" indent="0">
              <a:lnSpc>
                <a:spcPct val="100000"/>
              </a:lnSpc>
              <a:spcBef>
                <a:spcPts val="0"/>
              </a:spcBef>
              <a:buNone/>
              <a:defRPr sz="1600" b="1">
                <a:solidFill>
                  <a:schemeClr val="bg2"/>
                </a:solidFill>
              </a:defRPr>
            </a:lvl2pPr>
            <a:lvl3pPr marL="0" indent="0">
              <a:lnSpc>
                <a:spcPct val="100000"/>
              </a:lnSpc>
              <a:spcBef>
                <a:spcPts val="0"/>
              </a:spcBef>
              <a:buNone/>
              <a:defRPr sz="1600" b="1">
                <a:solidFill>
                  <a:schemeClr val="bg2"/>
                </a:solidFill>
              </a:defRPr>
            </a:lvl3pPr>
            <a:lvl4pPr marL="0" indent="0">
              <a:lnSpc>
                <a:spcPct val="100000"/>
              </a:lnSpc>
              <a:spcBef>
                <a:spcPts val="0"/>
              </a:spcBef>
              <a:buNone/>
              <a:defRPr sz="1600" b="1">
                <a:solidFill>
                  <a:schemeClr val="bg2"/>
                </a:solidFill>
              </a:defRPr>
            </a:lvl4pPr>
            <a:lvl5pPr marL="0" indent="0">
              <a:lnSpc>
                <a:spcPct val="100000"/>
              </a:lnSpc>
              <a:spcBef>
                <a:spcPts val="0"/>
              </a:spcBef>
              <a:buNone/>
              <a:defRPr sz="1600" b="1">
                <a:solidFill>
                  <a:schemeClr val="bg2"/>
                </a:solidFill>
              </a:defRPr>
            </a:lvl5pPr>
            <a:lvl6pPr marL="0" indent="0">
              <a:lnSpc>
                <a:spcPct val="100000"/>
              </a:lnSpc>
              <a:spcBef>
                <a:spcPts val="0"/>
              </a:spcBef>
              <a:buNone/>
              <a:defRPr sz="1600" b="1">
                <a:solidFill>
                  <a:schemeClr val="bg2"/>
                </a:solidFill>
              </a:defRPr>
            </a:lvl6pPr>
            <a:lvl7pPr marL="0" indent="0">
              <a:lnSpc>
                <a:spcPct val="100000"/>
              </a:lnSpc>
              <a:spcBef>
                <a:spcPts val="0"/>
              </a:spcBef>
              <a:buNone/>
              <a:defRPr sz="1600" b="1">
                <a:solidFill>
                  <a:schemeClr val="bg2"/>
                </a:solidFill>
              </a:defRPr>
            </a:lvl7pPr>
            <a:lvl8pPr marL="0" indent="0">
              <a:lnSpc>
                <a:spcPct val="100000"/>
              </a:lnSpc>
              <a:spcBef>
                <a:spcPts val="0"/>
              </a:spcBef>
              <a:buNone/>
              <a:defRPr sz="1600" b="1">
                <a:solidFill>
                  <a:schemeClr val="bg2"/>
                </a:solidFill>
              </a:defRPr>
            </a:lvl8pPr>
            <a:lvl9pPr marL="0" indent="0">
              <a:lnSpc>
                <a:spcPct val="100000"/>
              </a:lnSpc>
              <a:spcBef>
                <a:spcPts val="0"/>
              </a:spcBef>
              <a:buNone/>
              <a:defRPr sz="1600" b="1">
                <a:solidFill>
                  <a:schemeClr val="bg2"/>
                </a:solidFill>
              </a:defRPr>
            </a:lvl9pPr>
          </a:lstStyle>
          <a:p>
            <a:pPr lvl="0"/>
            <a:r>
              <a:t>Firstname Lastname</a:t>
            </a:r>
          </a:p>
        </p:txBody>
      </p:sp>
      <p:sp>
        <p:nvSpPr>
          <p:cNvPr id="19" name="Text Placeholder 18">
            <a:extLst>
              <a:ext uri="{FF2B5EF4-FFF2-40B4-BE49-F238E27FC236}">
                <a16:creationId xmlns:a16="http://schemas.microsoft.com/office/drawing/2014/main" id="{35C191AA-6893-4B2C-8E1E-F58745DF1BCC}"/>
              </a:ext>
            </a:extLst>
          </p:cNvPr>
          <p:cNvSpPr>
            <a:spLocks noGrp="1"/>
          </p:cNvSpPr>
          <p:nvPr>
            <p:ph type="body" sz="quarter" idx="10" hasCustomPrompt="1"/>
          </p:nvPr>
        </p:nvSpPr>
        <p:spPr>
          <a:xfrm>
            <a:off x="1616328" y="4330157"/>
            <a:ext cx="2377440" cy="675741"/>
          </a:xfrm>
        </p:spPr>
        <p:txBody>
          <a:bodyPr/>
          <a:lstStyle>
            <a:lvl1pPr marL="0" indent="0">
              <a:lnSpc>
                <a:spcPct val="100000"/>
              </a:lnSpc>
              <a:spcBef>
                <a:spcPts val="0"/>
              </a:spcBef>
              <a:buNone/>
              <a:defRPr sz="1200" b="1"/>
            </a:lvl1pPr>
            <a:lvl2pPr marL="0" indent="0">
              <a:lnSpc>
                <a:spcPct val="100000"/>
              </a:lnSpc>
              <a:spcBef>
                <a:spcPts val="0"/>
              </a:spcBef>
              <a:buNone/>
              <a:defRPr sz="1200" b="1"/>
            </a:lvl2pPr>
            <a:lvl3pPr marL="0" indent="0">
              <a:lnSpc>
                <a:spcPct val="100000"/>
              </a:lnSpc>
              <a:spcBef>
                <a:spcPts val="0"/>
              </a:spcBef>
              <a:buNone/>
              <a:defRPr sz="1200" b="1"/>
            </a:lvl3pPr>
            <a:lvl4pPr marL="0" indent="0">
              <a:lnSpc>
                <a:spcPct val="100000"/>
              </a:lnSpc>
              <a:spcBef>
                <a:spcPts val="0"/>
              </a:spcBef>
              <a:buNone/>
              <a:defRPr sz="1200" b="1"/>
            </a:lvl4pPr>
            <a:lvl5pPr marL="0" indent="0">
              <a:lnSpc>
                <a:spcPct val="100000"/>
              </a:lnSpc>
              <a:spcBef>
                <a:spcPts val="0"/>
              </a:spcBef>
              <a:buNone/>
              <a:defRPr sz="1200" b="1"/>
            </a:lvl5pPr>
            <a:lvl6pPr marL="0" indent="0">
              <a:lnSpc>
                <a:spcPct val="100000"/>
              </a:lnSpc>
              <a:spcBef>
                <a:spcPts val="0"/>
              </a:spcBef>
              <a:buNone/>
              <a:defRPr sz="1200" b="1"/>
            </a:lvl6pPr>
            <a:lvl7pPr marL="0" indent="0">
              <a:lnSpc>
                <a:spcPct val="100000"/>
              </a:lnSpc>
              <a:spcBef>
                <a:spcPts val="0"/>
              </a:spcBef>
              <a:buNone/>
              <a:defRPr sz="1200" b="1"/>
            </a:lvl7pPr>
            <a:lvl8pPr marL="0" indent="0">
              <a:lnSpc>
                <a:spcPct val="100000"/>
              </a:lnSpc>
              <a:spcBef>
                <a:spcPts val="0"/>
              </a:spcBef>
              <a:buNone/>
              <a:defRPr sz="1200" b="1"/>
            </a:lvl8pPr>
            <a:lvl9pPr marL="0" indent="0">
              <a:lnSpc>
                <a:spcPct val="100000"/>
              </a:lnSpc>
              <a:spcBef>
                <a:spcPts val="0"/>
              </a:spcBef>
              <a:buNone/>
              <a:defRPr sz="1200" b="1"/>
            </a:lvl9pPr>
          </a:lstStyle>
          <a:p>
            <a:pPr lvl="0"/>
            <a:r>
              <a:t>Contact info</a:t>
            </a:r>
          </a:p>
        </p:txBody>
      </p:sp>
      <p:sp>
        <p:nvSpPr>
          <p:cNvPr id="25" name="Text Placeholder 18">
            <a:extLst>
              <a:ext uri="{FF2B5EF4-FFF2-40B4-BE49-F238E27FC236}">
                <a16:creationId xmlns:a16="http://schemas.microsoft.com/office/drawing/2014/main" id="{63F45844-6EB6-4A31-B813-24C8B06C06E2}"/>
              </a:ext>
            </a:extLst>
          </p:cNvPr>
          <p:cNvSpPr>
            <a:spLocks noGrp="1"/>
          </p:cNvSpPr>
          <p:nvPr>
            <p:ph type="body" sz="quarter" idx="13" hasCustomPrompt="1"/>
          </p:nvPr>
        </p:nvSpPr>
        <p:spPr>
          <a:xfrm>
            <a:off x="4928616" y="3502527"/>
            <a:ext cx="2377440" cy="787400"/>
          </a:xfrm>
        </p:spPr>
        <p:txBody>
          <a:bodyPr anchor="b"/>
          <a:lstStyle>
            <a:lvl1pPr marL="0" indent="0">
              <a:lnSpc>
                <a:spcPct val="100000"/>
              </a:lnSpc>
              <a:spcBef>
                <a:spcPts val="0"/>
              </a:spcBef>
              <a:buNone/>
              <a:defRPr sz="1600" b="1">
                <a:solidFill>
                  <a:schemeClr val="bg2"/>
                </a:solidFill>
              </a:defRPr>
            </a:lvl1pPr>
            <a:lvl2pPr marL="0" indent="0">
              <a:lnSpc>
                <a:spcPct val="100000"/>
              </a:lnSpc>
              <a:spcBef>
                <a:spcPts val="0"/>
              </a:spcBef>
              <a:buNone/>
              <a:defRPr sz="1600" b="1">
                <a:solidFill>
                  <a:schemeClr val="bg2"/>
                </a:solidFill>
              </a:defRPr>
            </a:lvl2pPr>
            <a:lvl3pPr marL="0" indent="0">
              <a:lnSpc>
                <a:spcPct val="100000"/>
              </a:lnSpc>
              <a:spcBef>
                <a:spcPts val="0"/>
              </a:spcBef>
              <a:buNone/>
              <a:defRPr sz="1600" b="1">
                <a:solidFill>
                  <a:schemeClr val="bg2"/>
                </a:solidFill>
              </a:defRPr>
            </a:lvl3pPr>
            <a:lvl4pPr marL="0" indent="0">
              <a:lnSpc>
                <a:spcPct val="100000"/>
              </a:lnSpc>
              <a:spcBef>
                <a:spcPts val="0"/>
              </a:spcBef>
              <a:buNone/>
              <a:defRPr sz="1600" b="1">
                <a:solidFill>
                  <a:schemeClr val="bg2"/>
                </a:solidFill>
              </a:defRPr>
            </a:lvl4pPr>
            <a:lvl5pPr marL="0" indent="0">
              <a:lnSpc>
                <a:spcPct val="100000"/>
              </a:lnSpc>
              <a:spcBef>
                <a:spcPts val="0"/>
              </a:spcBef>
              <a:buNone/>
              <a:defRPr sz="1600" b="1">
                <a:solidFill>
                  <a:schemeClr val="bg2"/>
                </a:solidFill>
              </a:defRPr>
            </a:lvl5pPr>
            <a:lvl6pPr marL="0" indent="0">
              <a:lnSpc>
                <a:spcPct val="100000"/>
              </a:lnSpc>
              <a:spcBef>
                <a:spcPts val="0"/>
              </a:spcBef>
              <a:buNone/>
              <a:defRPr sz="1600" b="1">
                <a:solidFill>
                  <a:schemeClr val="bg2"/>
                </a:solidFill>
              </a:defRPr>
            </a:lvl6pPr>
            <a:lvl7pPr marL="0" indent="0">
              <a:lnSpc>
                <a:spcPct val="100000"/>
              </a:lnSpc>
              <a:spcBef>
                <a:spcPts val="0"/>
              </a:spcBef>
              <a:buNone/>
              <a:defRPr sz="1600" b="1">
                <a:solidFill>
                  <a:schemeClr val="bg2"/>
                </a:solidFill>
              </a:defRPr>
            </a:lvl7pPr>
            <a:lvl8pPr marL="0" indent="0">
              <a:lnSpc>
                <a:spcPct val="100000"/>
              </a:lnSpc>
              <a:spcBef>
                <a:spcPts val="0"/>
              </a:spcBef>
              <a:buNone/>
              <a:defRPr sz="1600" b="1">
                <a:solidFill>
                  <a:schemeClr val="bg2"/>
                </a:solidFill>
              </a:defRPr>
            </a:lvl8pPr>
            <a:lvl9pPr marL="0" indent="0">
              <a:lnSpc>
                <a:spcPct val="100000"/>
              </a:lnSpc>
              <a:spcBef>
                <a:spcPts val="0"/>
              </a:spcBef>
              <a:buNone/>
              <a:defRPr sz="1600" b="1">
                <a:solidFill>
                  <a:schemeClr val="bg2"/>
                </a:solidFill>
              </a:defRPr>
            </a:lvl9pPr>
          </a:lstStyle>
          <a:p>
            <a:pPr lvl="0"/>
            <a:r>
              <a:t>Firstname Lastname</a:t>
            </a:r>
          </a:p>
        </p:txBody>
      </p:sp>
      <p:sp>
        <p:nvSpPr>
          <p:cNvPr id="24" name="Text Placeholder 18">
            <a:extLst>
              <a:ext uri="{FF2B5EF4-FFF2-40B4-BE49-F238E27FC236}">
                <a16:creationId xmlns:a16="http://schemas.microsoft.com/office/drawing/2014/main" id="{237CF99C-0EFA-4B9B-BCF2-3293201849FB}"/>
              </a:ext>
            </a:extLst>
          </p:cNvPr>
          <p:cNvSpPr>
            <a:spLocks noGrp="1"/>
          </p:cNvSpPr>
          <p:nvPr>
            <p:ph type="body" sz="quarter" idx="12" hasCustomPrompt="1"/>
          </p:nvPr>
        </p:nvSpPr>
        <p:spPr>
          <a:xfrm>
            <a:off x="4928616" y="4330157"/>
            <a:ext cx="2377440" cy="675741"/>
          </a:xfrm>
        </p:spPr>
        <p:txBody>
          <a:bodyPr/>
          <a:lstStyle>
            <a:lvl1pPr marL="0" indent="0">
              <a:lnSpc>
                <a:spcPct val="100000"/>
              </a:lnSpc>
              <a:spcBef>
                <a:spcPts val="0"/>
              </a:spcBef>
              <a:buNone/>
              <a:defRPr sz="1200" b="1"/>
            </a:lvl1pPr>
            <a:lvl2pPr marL="0" indent="0">
              <a:lnSpc>
                <a:spcPct val="100000"/>
              </a:lnSpc>
              <a:spcBef>
                <a:spcPts val="0"/>
              </a:spcBef>
              <a:buNone/>
              <a:defRPr sz="1200" b="1"/>
            </a:lvl2pPr>
            <a:lvl3pPr marL="0" indent="0">
              <a:lnSpc>
                <a:spcPct val="100000"/>
              </a:lnSpc>
              <a:spcBef>
                <a:spcPts val="0"/>
              </a:spcBef>
              <a:buNone/>
              <a:defRPr sz="1200" b="1"/>
            </a:lvl3pPr>
            <a:lvl4pPr marL="0" indent="0">
              <a:lnSpc>
                <a:spcPct val="100000"/>
              </a:lnSpc>
              <a:spcBef>
                <a:spcPts val="0"/>
              </a:spcBef>
              <a:buNone/>
              <a:defRPr sz="1200" b="1"/>
            </a:lvl4pPr>
            <a:lvl5pPr marL="0" indent="0">
              <a:lnSpc>
                <a:spcPct val="100000"/>
              </a:lnSpc>
              <a:spcBef>
                <a:spcPts val="0"/>
              </a:spcBef>
              <a:buNone/>
              <a:defRPr sz="1200" b="1"/>
            </a:lvl5pPr>
            <a:lvl6pPr marL="0" indent="0">
              <a:lnSpc>
                <a:spcPct val="100000"/>
              </a:lnSpc>
              <a:spcBef>
                <a:spcPts val="0"/>
              </a:spcBef>
              <a:buNone/>
              <a:defRPr sz="1200" b="1"/>
            </a:lvl6pPr>
            <a:lvl7pPr marL="0" indent="0">
              <a:lnSpc>
                <a:spcPct val="100000"/>
              </a:lnSpc>
              <a:spcBef>
                <a:spcPts val="0"/>
              </a:spcBef>
              <a:buNone/>
              <a:defRPr sz="1200" b="1"/>
            </a:lvl7pPr>
            <a:lvl8pPr marL="0" indent="0">
              <a:lnSpc>
                <a:spcPct val="100000"/>
              </a:lnSpc>
              <a:spcBef>
                <a:spcPts val="0"/>
              </a:spcBef>
              <a:buNone/>
              <a:defRPr sz="1200" b="1"/>
            </a:lvl8pPr>
            <a:lvl9pPr marL="0" indent="0">
              <a:lnSpc>
                <a:spcPct val="100000"/>
              </a:lnSpc>
              <a:spcBef>
                <a:spcPts val="0"/>
              </a:spcBef>
              <a:buNone/>
              <a:defRPr sz="1200" b="1"/>
            </a:lvl9pPr>
          </a:lstStyle>
          <a:p>
            <a:pPr lvl="0"/>
            <a:r>
              <a:t>Contact info</a:t>
            </a:r>
          </a:p>
        </p:txBody>
      </p:sp>
      <p:sp>
        <p:nvSpPr>
          <p:cNvPr id="27" name="Text Placeholder 18">
            <a:extLst>
              <a:ext uri="{FF2B5EF4-FFF2-40B4-BE49-F238E27FC236}">
                <a16:creationId xmlns:a16="http://schemas.microsoft.com/office/drawing/2014/main" id="{3AE2F002-A127-4FDF-8AFF-7EB378B3CAC5}"/>
              </a:ext>
            </a:extLst>
          </p:cNvPr>
          <p:cNvSpPr>
            <a:spLocks noGrp="1"/>
          </p:cNvSpPr>
          <p:nvPr>
            <p:ph type="body" sz="quarter" idx="15" hasCustomPrompt="1"/>
          </p:nvPr>
        </p:nvSpPr>
        <p:spPr>
          <a:xfrm>
            <a:off x="8247888" y="3502527"/>
            <a:ext cx="2377440" cy="787400"/>
          </a:xfrm>
        </p:spPr>
        <p:txBody>
          <a:bodyPr anchor="b"/>
          <a:lstStyle>
            <a:lvl1pPr marL="0" indent="0">
              <a:lnSpc>
                <a:spcPct val="100000"/>
              </a:lnSpc>
              <a:spcBef>
                <a:spcPts val="0"/>
              </a:spcBef>
              <a:buNone/>
              <a:defRPr sz="1600" b="1">
                <a:solidFill>
                  <a:schemeClr val="bg2"/>
                </a:solidFill>
              </a:defRPr>
            </a:lvl1pPr>
            <a:lvl2pPr marL="0" indent="0">
              <a:lnSpc>
                <a:spcPct val="100000"/>
              </a:lnSpc>
              <a:spcBef>
                <a:spcPts val="0"/>
              </a:spcBef>
              <a:buNone/>
              <a:defRPr sz="1600" b="1">
                <a:solidFill>
                  <a:schemeClr val="bg2"/>
                </a:solidFill>
              </a:defRPr>
            </a:lvl2pPr>
            <a:lvl3pPr marL="0" indent="0">
              <a:lnSpc>
                <a:spcPct val="100000"/>
              </a:lnSpc>
              <a:spcBef>
                <a:spcPts val="0"/>
              </a:spcBef>
              <a:buNone/>
              <a:defRPr sz="1600" b="1">
                <a:solidFill>
                  <a:schemeClr val="bg2"/>
                </a:solidFill>
              </a:defRPr>
            </a:lvl3pPr>
            <a:lvl4pPr marL="0" indent="0">
              <a:lnSpc>
                <a:spcPct val="100000"/>
              </a:lnSpc>
              <a:spcBef>
                <a:spcPts val="0"/>
              </a:spcBef>
              <a:buNone/>
              <a:defRPr sz="1600" b="1">
                <a:solidFill>
                  <a:schemeClr val="bg2"/>
                </a:solidFill>
              </a:defRPr>
            </a:lvl4pPr>
            <a:lvl5pPr marL="0" indent="0">
              <a:lnSpc>
                <a:spcPct val="100000"/>
              </a:lnSpc>
              <a:spcBef>
                <a:spcPts val="0"/>
              </a:spcBef>
              <a:buNone/>
              <a:defRPr sz="1600" b="1">
                <a:solidFill>
                  <a:schemeClr val="bg2"/>
                </a:solidFill>
              </a:defRPr>
            </a:lvl5pPr>
            <a:lvl6pPr marL="0" indent="0">
              <a:lnSpc>
                <a:spcPct val="100000"/>
              </a:lnSpc>
              <a:spcBef>
                <a:spcPts val="0"/>
              </a:spcBef>
              <a:buNone/>
              <a:defRPr sz="1600" b="1">
                <a:solidFill>
                  <a:schemeClr val="bg2"/>
                </a:solidFill>
              </a:defRPr>
            </a:lvl6pPr>
            <a:lvl7pPr marL="0" indent="0">
              <a:lnSpc>
                <a:spcPct val="100000"/>
              </a:lnSpc>
              <a:spcBef>
                <a:spcPts val="0"/>
              </a:spcBef>
              <a:buNone/>
              <a:defRPr sz="1600" b="1">
                <a:solidFill>
                  <a:schemeClr val="bg2"/>
                </a:solidFill>
              </a:defRPr>
            </a:lvl7pPr>
            <a:lvl8pPr marL="0" indent="0">
              <a:lnSpc>
                <a:spcPct val="100000"/>
              </a:lnSpc>
              <a:spcBef>
                <a:spcPts val="0"/>
              </a:spcBef>
              <a:buNone/>
              <a:defRPr sz="1600" b="1">
                <a:solidFill>
                  <a:schemeClr val="bg2"/>
                </a:solidFill>
              </a:defRPr>
            </a:lvl8pPr>
            <a:lvl9pPr marL="0" indent="0">
              <a:lnSpc>
                <a:spcPct val="100000"/>
              </a:lnSpc>
              <a:spcBef>
                <a:spcPts val="0"/>
              </a:spcBef>
              <a:buNone/>
              <a:defRPr sz="1600" b="1">
                <a:solidFill>
                  <a:schemeClr val="bg2"/>
                </a:solidFill>
              </a:defRPr>
            </a:lvl9pPr>
          </a:lstStyle>
          <a:p>
            <a:pPr lvl="0"/>
            <a:r>
              <a:t>Firstname Lastname</a:t>
            </a:r>
          </a:p>
        </p:txBody>
      </p:sp>
      <p:sp>
        <p:nvSpPr>
          <p:cNvPr id="26" name="Text Placeholder 18">
            <a:extLst>
              <a:ext uri="{FF2B5EF4-FFF2-40B4-BE49-F238E27FC236}">
                <a16:creationId xmlns:a16="http://schemas.microsoft.com/office/drawing/2014/main" id="{6ABB6127-2718-4921-A514-140B50D81F32}"/>
              </a:ext>
            </a:extLst>
          </p:cNvPr>
          <p:cNvSpPr>
            <a:spLocks noGrp="1"/>
          </p:cNvSpPr>
          <p:nvPr>
            <p:ph type="body" sz="quarter" idx="14" hasCustomPrompt="1"/>
          </p:nvPr>
        </p:nvSpPr>
        <p:spPr>
          <a:xfrm>
            <a:off x="8247888" y="4330157"/>
            <a:ext cx="2377440" cy="675741"/>
          </a:xfrm>
        </p:spPr>
        <p:txBody>
          <a:bodyPr/>
          <a:lstStyle>
            <a:lvl1pPr marL="0" indent="0">
              <a:lnSpc>
                <a:spcPct val="100000"/>
              </a:lnSpc>
              <a:spcBef>
                <a:spcPts val="0"/>
              </a:spcBef>
              <a:buNone/>
              <a:defRPr sz="1200" b="1"/>
            </a:lvl1pPr>
            <a:lvl2pPr marL="0" indent="0">
              <a:lnSpc>
                <a:spcPct val="100000"/>
              </a:lnSpc>
              <a:spcBef>
                <a:spcPts val="0"/>
              </a:spcBef>
              <a:buNone/>
              <a:defRPr sz="1200" b="1"/>
            </a:lvl2pPr>
            <a:lvl3pPr marL="0" indent="0">
              <a:lnSpc>
                <a:spcPct val="100000"/>
              </a:lnSpc>
              <a:spcBef>
                <a:spcPts val="0"/>
              </a:spcBef>
              <a:buNone/>
              <a:defRPr sz="1200" b="1"/>
            </a:lvl3pPr>
            <a:lvl4pPr marL="0" indent="0">
              <a:lnSpc>
                <a:spcPct val="100000"/>
              </a:lnSpc>
              <a:spcBef>
                <a:spcPts val="0"/>
              </a:spcBef>
              <a:buNone/>
              <a:defRPr sz="1200" b="1"/>
            </a:lvl4pPr>
            <a:lvl5pPr marL="0" indent="0">
              <a:lnSpc>
                <a:spcPct val="100000"/>
              </a:lnSpc>
              <a:spcBef>
                <a:spcPts val="0"/>
              </a:spcBef>
              <a:buNone/>
              <a:defRPr sz="1200" b="1"/>
            </a:lvl5pPr>
            <a:lvl6pPr marL="0" indent="0">
              <a:lnSpc>
                <a:spcPct val="100000"/>
              </a:lnSpc>
              <a:spcBef>
                <a:spcPts val="0"/>
              </a:spcBef>
              <a:buNone/>
              <a:defRPr sz="1200" b="1"/>
            </a:lvl6pPr>
            <a:lvl7pPr marL="0" indent="0">
              <a:lnSpc>
                <a:spcPct val="100000"/>
              </a:lnSpc>
              <a:spcBef>
                <a:spcPts val="0"/>
              </a:spcBef>
              <a:buNone/>
              <a:defRPr sz="1200" b="1"/>
            </a:lvl7pPr>
            <a:lvl8pPr marL="0" indent="0">
              <a:lnSpc>
                <a:spcPct val="100000"/>
              </a:lnSpc>
              <a:spcBef>
                <a:spcPts val="0"/>
              </a:spcBef>
              <a:buNone/>
              <a:defRPr sz="1200" b="1"/>
            </a:lvl8pPr>
            <a:lvl9pPr marL="0" indent="0">
              <a:lnSpc>
                <a:spcPct val="100000"/>
              </a:lnSpc>
              <a:spcBef>
                <a:spcPts val="0"/>
              </a:spcBef>
              <a:buNone/>
              <a:defRPr sz="1200" b="1"/>
            </a:lvl9pPr>
          </a:lstStyle>
          <a:p>
            <a:pPr lvl="0"/>
            <a:r>
              <a:t>Contact info</a:t>
            </a:r>
          </a:p>
        </p:txBody>
      </p:sp>
      <p:pic>
        <p:nvPicPr>
          <p:cNvPr id="11" name="Picture 10">
            <a:extLst>
              <a:ext uri="{FF2B5EF4-FFF2-40B4-BE49-F238E27FC236}">
                <a16:creationId xmlns:a16="http://schemas.microsoft.com/office/drawing/2014/main" id="{AF739F54-F598-1841-BDFF-F9BD9E9B03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11237" y="5508567"/>
            <a:ext cx="2209282" cy="403992"/>
          </a:xfrm>
          <a:prstGeom prst="rect">
            <a:avLst/>
          </a:prstGeom>
        </p:spPr>
      </p:pic>
    </p:spTree>
    <p:extLst>
      <p:ext uri="{BB962C8B-B14F-4D97-AF65-F5344CB8AC3E}">
        <p14:creationId xmlns:p14="http://schemas.microsoft.com/office/powerpoint/2010/main" val="21776485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o not use layouts after this (organizing slate)">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3072B2-41E5-5B63-D984-6A8F4F0B7D3C}"/>
              </a:ext>
            </a:extLst>
          </p:cNvPr>
          <p:cNvSpPr>
            <a:spLocks noGrp="1"/>
          </p:cNvSpPr>
          <p:nvPr>
            <p:ph type="body" sz="quarter" idx="10" hasCustomPrompt="1"/>
          </p:nvPr>
        </p:nvSpPr>
        <p:spPr>
          <a:xfrm>
            <a:off x="950913" y="1504950"/>
            <a:ext cx="10280650" cy="4110038"/>
          </a:xfrm>
        </p:spPr>
        <p:txBody>
          <a:bodyPr/>
          <a:lstStyle>
            <a:lvl1pPr marL="0" indent="0">
              <a:buNone/>
              <a:defRPr/>
            </a:lvl1pPr>
          </a:lstStyle>
          <a:p>
            <a:pPr algn="ctr">
              <a:lnSpc>
                <a:spcPct val="100000"/>
              </a:lnSpc>
              <a:spcBef>
                <a:spcPts val="3600"/>
              </a:spcBef>
            </a:pPr>
            <a:r>
              <a:rPr lang="en-US" sz="9600" b="1" dirty="0"/>
              <a:t>Do not use layouts </a:t>
            </a:r>
            <a:br>
              <a:rPr lang="en-US" sz="9600" b="1" dirty="0"/>
            </a:br>
            <a:r>
              <a:rPr lang="en-US" sz="9600" b="1" dirty="0"/>
              <a:t>after this</a:t>
            </a:r>
            <a:endParaRPr lang="en-US" sz="1000" dirty="0"/>
          </a:p>
        </p:txBody>
      </p:sp>
    </p:spTree>
    <p:extLst>
      <p:ext uri="{BB962C8B-B14F-4D97-AF65-F5344CB8AC3E}">
        <p14:creationId xmlns:p14="http://schemas.microsoft.com/office/powerpoint/2010/main" val="1453470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Content and Picture Right">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E539CE37-0212-40DE-9BF3-E67DD8FA5EF2}"/>
              </a:ext>
            </a:extLst>
          </p:cNvPr>
          <p:cNvSpPr>
            <a:spLocks noGrp="1"/>
          </p:cNvSpPr>
          <p:nvPr>
            <p:ph type="pic" sz="quarter" idx="12" hasCustomPrompt="1"/>
          </p:nvPr>
        </p:nvSpPr>
        <p:spPr>
          <a:xfrm>
            <a:off x="4419600" y="14"/>
            <a:ext cx="7772400" cy="6857988"/>
          </a:xfrm>
          <a:solidFill>
            <a:srgbClr val="D9D9D9"/>
          </a:solidFill>
        </p:spPr>
        <p:txBody>
          <a:bodyPr lIns="0" rIns="0" bIns="2103120" anchor="ctr" anchorCtr="0"/>
          <a:lstStyle>
            <a:lvl1pPr marL="0" indent="0" algn="ctr">
              <a:lnSpc>
                <a:spcPct val="100000"/>
              </a:lnSpc>
              <a:spcBef>
                <a:spcPts val="0"/>
              </a:spcBef>
              <a:buNone/>
              <a:defRPr sz="1400">
                <a:solidFill>
                  <a:schemeClr val="accent5"/>
                </a:solidFill>
              </a:defRPr>
            </a:lvl1pPr>
          </a:lstStyle>
          <a:p>
            <a:r>
              <a:rPr dirty="0"/>
              <a:t>Click icon to add a picture; </a:t>
            </a:r>
            <a:br>
              <a:rPr dirty="0"/>
            </a:br>
            <a:r>
              <a:rPr dirty="0"/>
              <a:t>send to back if necessary</a:t>
            </a:r>
          </a:p>
        </p:txBody>
      </p:sp>
      <p:sp>
        <p:nvSpPr>
          <p:cNvPr id="10" name="object 5">
            <a:extLst>
              <a:ext uri="{FF2B5EF4-FFF2-40B4-BE49-F238E27FC236}">
                <a16:creationId xmlns:a16="http://schemas.microsoft.com/office/drawing/2014/main" id="{CC67F7DC-51DC-4C3D-8944-252A1A091897}"/>
              </a:ext>
            </a:extLst>
          </p:cNvPr>
          <p:cNvSpPr/>
          <p:nvPr userDrawn="1"/>
        </p:nvSpPr>
        <p:spPr>
          <a:xfrm>
            <a:off x="2" y="1"/>
            <a:ext cx="1118871" cy="2195195"/>
          </a:xfrm>
          <a:custGeom>
            <a:avLst/>
            <a:gdLst/>
            <a:ahLst/>
            <a:cxnLst/>
            <a:rect l="l" t="t" r="r" b="b"/>
            <a:pathLst>
              <a:path w="1118870" h="2195195">
                <a:moveTo>
                  <a:pt x="1118450" y="0"/>
                </a:moveTo>
                <a:lnTo>
                  <a:pt x="0" y="0"/>
                </a:lnTo>
                <a:lnTo>
                  <a:pt x="0" y="2195093"/>
                </a:lnTo>
                <a:lnTo>
                  <a:pt x="1118450" y="0"/>
                </a:lnTo>
                <a:close/>
              </a:path>
            </a:pathLst>
          </a:custGeom>
          <a:gradFill flip="none" rotWithShape="1">
            <a:gsLst>
              <a:gs pos="0">
                <a:srgbClr val="EBEBEB">
                  <a:lumMod val="89000"/>
                </a:srgbClr>
              </a:gs>
              <a:gs pos="100000">
                <a:srgbClr val="FFFFFF"/>
              </a:gs>
            </a:gsLst>
            <a:lin ang="5400000" scaled="1"/>
            <a:tileRect/>
          </a:gradFill>
        </p:spPr>
        <p:txBody>
          <a:bodyPr wrap="square" lIns="0" tIns="0" rIns="0" bIns="0" rtlCol="0"/>
          <a:lstStyle/>
          <a:p>
            <a:endParaRPr sz="1800" dirty="0"/>
          </a:p>
        </p:txBody>
      </p:sp>
      <p:sp>
        <p:nvSpPr>
          <p:cNvPr id="11" name="overlay Media Placeholder 19">
            <a:extLst>
              <a:ext uri="{FF2B5EF4-FFF2-40B4-BE49-F238E27FC236}">
                <a16:creationId xmlns:a16="http://schemas.microsoft.com/office/drawing/2014/main" id="{D0741FC5-F456-4147-BFFD-BBAAC1AABC7F}"/>
              </a:ext>
            </a:extLst>
          </p:cNvPr>
          <p:cNvSpPr>
            <a:spLocks noGrp="1"/>
          </p:cNvSpPr>
          <p:nvPr>
            <p:ph type="media" sz="quarter" idx="15" hasCustomPrompt="1"/>
          </p:nvPr>
        </p:nvSpPr>
        <p:spPr>
          <a:xfrm>
            <a:off x="4419602" y="5"/>
            <a:ext cx="2861945" cy="5615288"/>
          </a:xfrm>
          <a:blipFill>
            <a:blip r:embed="rId3"/>
            <a:stretch>
              <a:fillRect/>
            </a:stretch>
          </a:blipFill>
        </p:spPr>
        <p:txBody>
          <a:bodyPr lIns="182880" tIns="822960"/>
          <a:lstStyle>
            <a:lvl1pPr marL="0" indent="0" algn="l">
              <a:lnSpc>
                <a:spcPct val="100000"/>
              </a:lnSpc>
              <a:spcBef>
                <a:spcPts val="0"/>
              </a:spcBef>
              <a:buNone/>
              <a:defRPr sz="1400">
                <a:solidFill>
                  <a:schemeClr val="bg2"/>
                </a:solidFill>
              </a:defRPr>
            </a:lvl1pPr>
          </a:lstStyle>
          <a:p>
            <a:r>
              <a:rPr dirty="0"/>
              <a:t>This gradient should </a:t>
            </a:r>
            <a:br>
              <a:rPr dirty="0"/>
            </a:br>
            <a:r>
              <a:rPr dirty="0"/>
              <a:t>be on top of the </a:t>
            </a:r>
            <a:br>
              <a:rPr dirty="0"/>
            </a:br>
            <a:r>
              <a:rPr dirty="0"/>
              <a:t>picture. This text </a:t>
            </a:r>
            <a:br>
              <a:rPr dirty="0"/>
            </a:br>
            <a:r>
              <a:rPr dirty="0"/>
              <a:t>and the media </a:t>
            </a:r>
            <a:br>
              <a:rPr dirty="0"/>
            </a:br>
            <a:r>
              <a:rPr dirty="0"/>
              <a:t>icon will not </a:t>
            </a:r>
            <a:br>
              <a:rPr dirty="0"/>
            </a:br>
            <a:r>
              <a:rPr dirty="0"/>
              <a:t>appear.</a:t>
            </a:r>
          </a:p>
        </p:txBody>
      </p:sp>
      <p:sp>
        <p:nvSpPr>
          <p:cNvPr id="3" name="Content Placeholder 2">
            <a:extLst>
              <a:ext uri="{FF2B5EF4-FFF2-40B4-BE49-F238E27FC236}">
                <a16:creationId xmlns:a16="http://schemas.microsoft.com/office/drawing/2014/main" id="{3994B1CC-1493-4B8D-92A1-D16E786EAF46}"/>
              </a:ext>
            </a:extLst>
          </p:cNvPr>
          <p:cNvSpPr>
            <a:spLocks noGrp="1"/>
          </p:cNvSpPr>
          <p:nvPr>
            <p:ph idx="1" hasCustomPrompt="1"/>
          </p:nvPr>
        </p:nvSpPr>
        <p:spPr>
          <a:xfrm>
            <a:off x="457200" y="1737360"/>
            <a:ext cx="3739896" cy="4572000"/>
          </a:xfrm>
        </p:spPr>
        <p:txBody>
          <a:bodyPr/>
          <a:lstStyle>
            <a:lvl4pPr>
              <a:defRPr/>
            </a:lvl4pPr>
          </a:lstStyle>
          <a:p>
            <a:pPr lvl="0"/>
            <a:r>
              <a:rPr lang="en-US"/>
              <a:t>Click to edit text</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53C6BD29-B35D-4E92-BAD8-CE515F28403E}"/>
              </a:ext>
            </a:extLst>
          </p:cNvPr>
          <p:cNvSpPr>
            <a:spLocks noGrp="1"/>
          </p:cNvSpPr>
          <p:nvPr>
            <p:ph type="title" hasCustomPrompt="1"/>
          </p:nvPr>
        </p:nvSpPr>
        <p:spPr>
          <a:xfrm>
            <a:off x="457200" y="502920"/>
            <a:ext cx="3739896" cy="914400"/>
          </a:xfrm>
        </p:spPr>
        <p:txBody>
          <a:bodyPr/>
          <a:lstStyle/>
          <a:p>
            <a:r>
              <a:rPr lang="en-US"/>
              <a:t>Click to edit title</a:t>
            </a:r>
            <a:endParaRPr/>
          </a:p>
        </p:txBody>
      </p:sp>
      <p:sp>
        <p:nvSpPr>
          <p:cNvPr id="9" name="Slide Number Placeholder 8">
            <a:extLst>
              <a:ext uri="{FF2B5EF4-FFF2-40B4-BE49-F238E27FC236}">
                <a16:creationId xmlns:a16="http://schemas.microsoft.com/office/drawing/2014/main" id="{0CCA06C7-E579-461E-9703-8CA7EA8E5753}"/>
              </a:ext>
            </a:extLst>
          </p:cNvPr>
          <p:cNvSpPr>
            <a:spLocks noGrp="1"/>
          </p:cNvSpPr>
          <p:nvPr>
            <p:ph type="sldNum" sz="quarter" idx="14"/>
          </p:nvPr>
        </p:nvSpPr>
        <p:spPr/>
        <p:txBody>
          <a:bodyPr/>
          <a:lstStyle/>
          <a:p>
            <a:fld id="{8A05B047-7786-42C0-A2BF-6DB1A4525D42}" type="slidenum">
              <a:rPr lang="en-US" smtClean="0"/>
              <a:pPr/>
              <a:t>‹#›</a:t>
            </a:fld>
            <a:endParaRPr lang="en-US" dirty="0"/>
          </a:p>
        </p:txBody>
      </p:sp>
      <p:sp>
        <p:nvSpPr>
          <p:cNvPr id="12" name="object 5">
            <a:extLst>
              <a:ext uri="{FF2B5EF4-FFF2-40B4-BE49-F238E27FC236}">
                <a16:creationId xmlns:a16="http://schemas.microsoft.com/office/drawing/2014/main" id="{FE9FAE31-02A6-45D5-ACF9-B40BECFB8970}"/>
              </a:ext>
            </a:extLst>
          </p:cNvPr>
          <p:cNvSpPr/>
          <p:nvPr userDrawn="1"/>
        </p:nvSpPr>
        <p:spPr>
          <a:xfrm>
            <a:off x="3786517" y="5615503"/>
            <a:ext cx="633095" cy="1242695"/>
          </a:xfrm>
          <a:custGeom>
            <a:avLst/>
            <a:gdLst/>
            <a:ahLst/>
            <a:cxnLst/>
            <a:rect l="l" t="t" r="r" b="b"/>
            <a:pathLst>
              <a:path w="633095" h="1242695">
                <a:moveTo>
                  <a:pt x="633082" y="0"/>
                </a:moveTo>
                <a:lnTo>
                  <a:pt x="0" y="1242491"/>
                </a:lnTo>
                <a:lnTo>
                  <a:pt x="633082" y="1242491"/>
                </a:lnTo>
                <a:lnTo>
                  <a:pt x="633082" y="0"/>
                </a:lnTo>
                <a:close/>
              </a:path>
            </a:pathLst>
          </a:custGeom>
          <a:solidFill>
            <a:srgbClr val="000000">
              <a:alpha val="9999"/>
            </a:srgbClr>
          </a:solidFill>
        </p:spPr>
        <p:txBody>
          <a:bodyPr wrap="square" lIns="0" tIns="0" rIns="0" bIns="0" rtlCol="0"/>
          <a:lstStyle/>
          <a:p>
            <a:endParaRPr sz="1800" dirty="0"/>
          </a:p>
        </p:txBody>
      </p:sp>
    </p:spTree>
    <p:custDataLst>
      <p:tags r:id="rId1"/>
    </p:custDataLst>
    <p:extLst>
      <p:ext uri="{BB962C8B-B14F-4D97-AF65-F5344CB8AC3E}">
        <p14:creationId xmlns:p14="http://schemas.microsoft.com/office/powerpoint/2010/main" val="409144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and Subtitle">
    <p:spTree>
      <p:nvGrpSpPr>
        <p:cNvPr id="1" name=""/>
        <p:cNvGrpSpPr/>
        <p:nvPr/>
      </p:nvGrpSpPr>
      <p:grpSpPr>
        <a:xfrm>
          <a:off x="0" y="0"/>
          <a:ext cx="0" cy="0"/>
          <a:chOff x="0" y="0"/>
          <a:chExt cx="0" cy="0"/>
        </a:xfrm>
      </p:grpSpPr>
      <p:sp>
        <p:nvSpPr>
          <p:cNvPr id="7" name="superhead">
            <a:extLst>
              <a:ext uri="{FF2B5EF4-FFF2-40B4-BE49-F238E27FC236}">
                <a16:creationId xmlns:a16="http://schemas.microsoft.com/office/drawing/2014/main" id="{02FC455F-05E0-43DB-B2F5-F4A7F44DD185}"/>
              </a:ext>
            </a:extLst>
          </p:cNvPr>
          <p:cNvSpPr>
            <a:spLocks noGrp="1"/>
          </p:cNvSpPr>
          <p:nvPr>
            <p:ph type="body" sz="quarter" idx="14"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50E924ED-66C7-4D36-96DB-921A13E19B4F}"/>
              </a:ext>
            </a:extLst>
          </p:cNvPr>
          <p:cNvSpPr>
            <a:spLocks noGrp="1"/>
          </p:cNvSpPr>
          <p:nvPr>
            <p:ph type="body" sz="quarter" idx="13" hasCustomPrompt="1"/>
          </p:nvPr>
        </p:nvSpPr>
        <p:spPr>
          <a:xfrm>
            <a:off x="457200" y="1353039"/>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3" name="Date Placeholder 2">
            <a:extLst>
              <a:ext uri="{FF2B5EF4-FFF2-40B4-BE49-F238E27FC236}">
                <a16:creationId xmlns:a16="http://schemas.microsoft.com/office/drawing/2014/main" id="{CD24B5CE-AB55-4AA3-910B-F5194E689765}"/>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9EA60F01-3C7C-474D-B151-DBC4A252213A}"/>
              </a:ext>
            </a:extLst>
          </p:cNvPr>
          <p:cNvSpPr>
            <a:spLocks noGrp="1"/>
          </p:cNvSpPr>
          <p:nvPr>
            <p:ph type="ftr" sz="quarter" idx="11"/>
          </p:nvPr>
        </p:nvSpPr>
        <p:spPr/>
        <p:txBody>
          <a:bodyPr/>
          <a:lstStyle/>
          <a:p>
            <a:r>
              <a:rPr>
                <a:solidFill>
                  <a:schemeClr val="bg1">
                    <a:lumMod val="50000"/>
                  </a:schemeClr>
                </a:solidFill>
              </a:rPr>
              <a:t>Confidential. For Ascensus internal purposes only. Not intended for use with or distribution to clients or the public.</a:t>
            </a:r>
          </a:p>
        </p:txBody>
      </p:sp>
      <p:sp>
        <p:nvSpPr>
          <p:cNvPr id="5" name="Slide Number Placeholder 4">
            <a:extLst>
              <a:ext uri="{FF2B5EF4-FFF2-40B4-BE49-F238E27FC236}">
                <a16:creationId xmlns:a16="http://schemas.microsoft.com/office/drawing/2014/main" id="{6C99034D-E319-46EB-8DBD-043BAE88E92F}"/>
              </a:ext>
            </a:extLst>
          </p:cNvPr>
          <p:cNvSpPr>
            <a:spLocks noGrp="1"/>
          </p:cNvSpPr>
          <p:nvPr>
            <p:ph type="sldNum" sz="quarter" idx="12"/>
          </p:nvPr>
        </p:nvSpPr>
        <p:spPr/>
        <p:txBody>
          <a:bodyPr/>
          <a:lstStyle/>
          <a:p>
            <a:fld id="{8A05B047-7786-42C0-A2BF-6DB1A4525D42}" type="slidenum">
              <a:rPr/>
              <a:pPr/>
              <a:t>‹#›</a:t>
            </a:fld>
            <a:endParaRPr/>
          </a:p>
        </p:txBody>
      </p:sp>
      <p:sp>
        <p:nvSpPr>
          <p:cNvPr id="8" name="Title 7">
            <a:extLst>
              <a:ext uri="{FF2B5EF4-FFF2-40B4-BE49-F238E27FC236}">
                <a16:creationId xmlns:a16="http://schemas.microsoft.com/office/drawing/2014/main" id="{47EAE114-4C9B-4356-B65F-6FDBC68D57C2}"/>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74236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5552" y="2638926"/>
            <a:ext cx="11740896" cy="1355559"/>
          </a:xfrm>
        </p:spPr>
        <p:txBody>
          <a:bodyPr vert="horz" lIns="91440" tIns="45720" rIns="91440" bIns="45720" rtlCol="0" anchor="t" anchorCtr="0">
            <a:noAutofit/>
          </a:bodyPr>
          <a:lstStyle>
            <a:lvl1pPr algn="ctr">
              <a:defRPr lang="en-US" sz="4000" cap="none" dirty="0">
                <a:solidFill>
                  <a:schemeClr val="tx1"/>
                </a:solidFill>
              </a:defRPr>
            </a:lvl1pPr>
          </a:lstStyle>
          <a:p>
            <a:pPr lvl="0"/>
            <a:r>
              <a:rPr lang="en-US" dirty="0"/>
              <a:t>Click to edit master title style</a:t>
            </a:r>
          </a:p>
        </p:txBody>
      </p:sp>
      <p:sp>
        <p:nvSpPr>
          <p:cNvPr id="6" name="Slide Number Placeholder 5">
            <a:extLst>
              <a:ext uri="{FF2B5EF4-FFF2-40B4-BE49-F238E27FC236}">
                <a16:creationId xmlns:a16="http://schemas.microsoft.com/office/drawing/2014/main" id="{1BB171BD-1821-0042-A776-0C81C38E9C5B}"/>
              </a:ext>
            </a:extLst>
          </p:cNvPr>
          <p:cNvSpPr>
            <a:spLocks noGrp="1"/>
          </p:cNvSpPr>
          <p:nvPr>
            <p:ph type="sldNum" sz="quarter" idx="12"/>
          </p:nvPr>
        </p:nvSpPr>
        <p:spPr/>
        <p:txBody>
          <a:bodyPr/>
          <a:lstStyle/>
          <a:p>
            <a:fld id="{523A240F-EAFE-E84F-B44C-6D7A08E0E409}" type="slidenum">
              <a:rPr lang="en-US" smtClean="0"/>
              <a:t>‹#›</a:t>
            </a:fld>
            <a:endParaRPr lang="en-US"/>
          </a:p>
        </p:txBody>
      </p:sp>
    </p:spTree>
    <p:extLst>
      <p:ext uri="{BB962C8B-B14F-4D97-AF65-F5344CB8AC3E}">
        <p14:creationId xmlns:p14="http://schemas.microsoft.com/office/powerpoint/2010/main" val="2883843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tandard Content Layouts (organizing slate)">
    <p:bg>
      <p:bgRef idx="1001">
        <a:schemeClr val="bg2"/>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498C98-2B65-4248-A3C7-A31F80B0CF88}"/>
              </a:ext>
            </a:extLst>
          </p:cNvPr>
          <p:cNvSpPr txBox="1"/>
          <p:nvPr/>
        </p:nvSpPr>
        <p:spPr>
          <a:xfrm>
            <a:off x="323851" y="1736230"/>
            <a:ext cx="11544300" cy="3385542"/>
          </a:xfrm>
          <a:prstGeom prst="rect">
            <a:avLst/>
          </a:prstGeom>
          <a:noFill/>
        </p:spPr>
        <p:txBody>
          <a:bodyPr wrap="square" lIns="0" tIns="0" rIns="0" bIns="0" rtlCol="0">
            <a:spAutoFit/>
          </a:bodyPr>
          <a:lstStyle/>
          <a:p>
            <a:pPr algn="ctr">
              <a:lnSpc>
                <a:spcPct val="100000"/>
              </a:lnSpc>
              <a:spcBef>
                <a:spcPts val="3600"/>
              </a:spcBef>
            </a:pPr>
            <a:r>
              <a:rPr sz="11000" b="1" dirty="0"/>
              <a:t>Standard Content Layouts</a:t>
            </a:r>
            <a:endParaRPr sz="11000" dirty="0"/>
          </a:p>
        </p:txBody>
      </p:sp>
    </p:spTree>
    <p:extLst>
      <p:ext uri="{BB962C8B-B14F-4D97-AF65-F5344CB8AC3E}">
        <p14:creationId xmlns:p14="http://schemas.microsoft.com/office/powerpoint/2010/main" val="17894225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7" name="superhead">
            <a:extLst>
              <a:ext uri="{FF2B5EF4-FFF2-40B4-BE49-F238E27FC236}">
                <a16:creationId xmlns:a16="http://schemas.microsoft.com/office/drawing/2014/main" id="{18FFE6D7-B1D8-44E2-92D9-C29BF95EE8F2}"/>
              </a:ext>
            </a:extLst>
          </p:cNvPr>
          <p:cNvSpPr>
            <a:spLocks noGrp="1"/>
          </p:cNvSpPr>
          <p:nvPr>
            <p:ph type="body" sz="quarter" idx="14" hasCustomPrompt="1"/>
          </p:nvPr>
        </p:nvSpPr>
        <p:spPr>
          <a:xfrm>
            <a:off x="457200" y="419102"/>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90DD623D-0826-4623-820B-3FD95A578E76}"/>
              </a:ext>
            </a:extLst>
          </p:cNvPr>
          <p:cNvSpPr>
            <a:spLocks noGrp="1"/>
          </p:cNvSpPr>
          <p:nvPr>
            <p:ph type="body" sz="quarter" idx="13" hasCustomPrompt="1"/>
          </p:nvPr>
        </p:nvSpPr>
        <p:spPr>
          <a:xfrm>
            <a:off x="457200" y="1353040"/>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 </a:t>
            </a:r>
          </a:p>
        </p:txBody>
      </p:sp>
      <p:sp>
        <p:nvSpPr>
          <p:cNvPr id="9" name="Content Placeholder 8">
            <a:extLst>
              <a:ext uri="{FF2B5EF4-FFF2-40B4-BE49-F238E27FC236}">
                <a16:creationId xmlns:a16="http://schemas.microsoft.com/office/drawing/2014/main" id="{AF4A3D14-14F3-4722-8E25-384E6813D9EE}"/>
              </a:ext>
            </a:extLst>
          </p:cNvPr>
          <p:cNvSpPr>
            <a:spLocks noGrp="1"/>
          </p:cNvSpPr>
          <p:nvPr>
            <p:ph sz="quarter" idx="15" hasCustomPrompt="1"/>
          </p:nvPr>
        </p:nvSpPr>
        <p:spPr>
          <a:xfrm>
            <a:off x="457201" y="2019301"/>
            <a:ext cx="11010900" cy="4152900"/>
          </a:xfrm>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432DC6F4-AC55-4F39-AFDF-D3412036DDEC}"/>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3BB1696D-18A5-466C-9E77-30338ECE14AF}"/>
              </a:ext>
            </a:extLst>
          </p:cNvPr>
          <p:cNvSpPr>
            <a:spLocks noGrp="1"/>
          </p:cNvSpPr>
          <p:nvPr>
            <p:ph type="ftr" sz="quarter" idx="11"/>
          </p:nvPr>
        </p:nvSpPr>
        <p:spPr/>
        <p:txBody>
          <a:bodyPr/>
          <a:lstStyle/>
          <a:p>
            <a:r>
              <a:rPr lang="en-US" dirty="0">
                <a:solidFill>
                  <a:schemeClr val="bg1">
                    <a:lumMod val="50000"/>
                  </a:schemeClr>
                </a:solidFill>
              </a:rPr>
              <a:t>The information contained herein is provided only for the intended audience and not for use with or distribution to the general</a:t>
            </a:r>
            <a:endParaRPr dirty="0">
              <a:solidFill>
                <a:schemeClr val="bg1">
                  <a:lumMod val="50000"/>
                </a:schemeClr>
              </a:solidFill>
            </a:endParaRPr>
          </a:p>
        </p:txBody>
      </p:sp>
      <p:sp>
        <p:nvSpPr>
          <p:cNvPr id="5" name="Slide Number Placeholder 4">
            <a:extLst>
              <a:ext uri="{FF2B5EF4-FFF2-40B4-BE49-F238E27FC236}">
                <a16:creationId xmlns:a16="http://schemas.microsoft.com/office/drawing/2014/main" id="{3714773B-62E6-48AA-A4A9-1123666A99CA}"/>
              </a:ext>
            </a:extLst>
          </p:cNvPr>
          <p:cNvSpPr>
            <a:spLocks noGrp="1"/>
          </p:cNvSpPr>
          <p:nvPr>
            <p:ph type="sldNum" sz="quarter" idx="12"/>
          </p:nvPr>
        </p:nvSpPr>
        <p:spPr/>
        <p:txBody>
          <a:bodyPr/>
          <a:lstStyle/>
          <a:p>
            <a:fld id="{8A05B047-7786-42C0-A2BF-6DB1A4525D42}" type="slidenum">
              <a:rPr/>
              <a:pPr/>
              <a:t>‹#›</a:t>
            </a:fld>
            <a:endParaRPr dirty="0"/>
          </a:p>
        </p:txBody>
      </p:sp>
      <p:sp>
        <p:nvSpPr>
          <p:cNvPr id="8" name="Title 7">
            <a:extLst>
              <a:ext uri="{FF2B5EF4-FFF2-40B4-BE49-F238E27FC236}">
                <a16:creationId xmlns:a16="http://schemas.microsoft.com/office/drawing/2014/main" id="{FE00D853-928E-41B6-97F2-35B511BF2195}"/>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73189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94B1CC-1493-4B8D-92A1-D16E786EAF4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a:extLst>
              <a:ext uri="{FF2B5EF4-FFF2-40B4-BE49-F238E27FC236}">
                <a16:creationId xmlns:a16="http://schemas.microsoft.com/office/drawing/2014/main" id="{B19E6328-CD1B-40FF-AA4D-AC10EB156AFF}"/>
              </a:ext>
            </a:extLst>
          </p:cNvPr>
          <p:cNvSpPr>
            <a:spLocks noGrp="1"/>
          </p:cNvSpPr>
          <p:nvPr>
            <p:ph type="dt" sz="half" idx="10"/>
          </p:nvPr>
        </p:nvSpPr>
        <p:spPr/>
        <p:txBody>
          <a:bodyPr/>
          <a:lstStyle/>
          <a:p>
            <a:endParaRPr dirty="0"/>
          </a:p>
        </p:txBody>
      </p:sp>
      <p:sp>
        <p:nvSpPr>
          <p:cNvPr id="5" name="Footer Placeholder 4">
            <a:extLst>
              <a:ext uri="{FF2B5EF4-FFF2-40B4-BE49-F238E27FC236}">
                <a16:creationId xmlns:a16="http://schemas.microsoft.com/office/drawing/2014/main" id="{68E4BDA6-F8D0-400F-8D83-BE50061A6A99}"/>
              </a:ext>
            </a:extLst>
          </p:cNvPr>
          <p:cNvSpPr>
            <a:spLocks noGrp="1"/>
          </p:cNvSpPr>
          <p:nvPr>
            <p:ph type="ftr" sz="quarter" idx="11"/>
          </p:nvPr>
        </p:nvSpPr>
        <p:spPr>
          <a:xfrm>
            <a:off x="362309" y="6515235"/>
            <a:ext cx="6126480" cy="215444"/>
          </a:xfrm>
        </p:spPr>
        <p:txBody>
          <a:bodyPr/>
          <a:lstStyle/>
          <a:p>
            <a:r>
              <a:rPr lang="en-US" dirty="0"/>
              <a:t>The information contained herein is provided only for the intended audience and not for use with or distribution to the general public.</a:t>
            </a:r>
            <a:endParaRPr dirty="0"/>
          </a:p>
        </p:txBody>
      </p:sp>
      <p:sp>
        <p:nvSpPr>
          <p:cNvPr id="6" name="Slide Number Placeholder 5">
            <a:extLst>
              <a:ext uri="{FF2B5EF4-FFF2-40B4-BE49-F238E27FC236}">
                <a16:creationId xmlns:a16="http://schemas.microsoft.com/office/drawing/2014/main" id="{D09C1F7B-02E3-4067-B256-BCA9940D8DB5}"/>
              </a:ext>
            </a:extLst>
          </p:cNvPr>
          <p:cNvSpPr>
            <a:spLocks noGrp="1"/>
          </p:cNvSpPr>
          <p:nvPr>
            <p:ph type="sldNum" sz="quarter" idx="12"/>
          </p:nvPr>
        </p:nvSpPr>
        <p:spPr/>
        <p:txBody>
          <a:bodyPr/>
          <a:lstStyle/>
          <a:p>
            <a:fld id="{F6399DB0-1606-4A34-A4F1-BB3CBF9AAD12}" type="slidenum">
              <a:rPr/>
              <a:t>‹#›</a:t>
            </a:fld>
            <a:endParaRPr dirty="0"/>
          </a:p>
        </p:txBody>
      </p:sp>
      <p:sp>
        <p:nvSpPr>
          <p:cNvPr id="7" name="Title 6">
            <a:extLst>
              <a:ext uri="{FF2B5EF4-FFF2-40B4-BE49-F238E27FC236}">
                <a16:creationId xmlns:a16="http://schemas.microsoft.com/office/drawing/2014/main" id="{53C6BD29-B35D-4E92-BAD8-CE515F28403E}"/>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840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and Subtitle">
    <p:spTree>
      <p:nvGrpSpPr>
        <p:cNvPr id="1" name=""/>
        <p:cNvGrpSpPr/>
        <p:nvPr/>
      </p:nvGrpSpPr>
      <p:grpSpPr>
        <a:xfrm>
          <a:off x="0" y="0"/>
          <a:ext cx="0" cy="0"/>
          <a:chOff x="0" y="0"/>
          <a:chExt cx="0" cy="0"/>
        </a:xfrm>
      </p:grpSpPr>
      <p:sp>
        <p:nvSpPr>
          <p:cNvPr id="7" name="superhead">
            <a:extLst>
              <a:ext uri="{FF2B5EF4-FFF2-40B4-BE49-F238E27FC236}">
                <a16:creationId xmlns:a16="http://schemas.microsoft.com/office/drawing/2014/main" id="{02FC455F-05E0-43DB-B2F5-F4A7F44DD185}"/>
              </a:ext>
            </a:extLst>
          </p:cNvPr>
          <p:cNvSpPr>
            <a:spLocks noGrp="1"/>
          </p:cNvSpPr>
          <p:nvPr>
            <p:ph type="body" sz="quarter" idx="14" hasCustomPrompt="1"/>
          </p:nvPr>
        </p:nvSpPr>
        <p:spPr>
          <a:xfrm>
            <a:off x="457200" y="419102"/>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50E924ED-66C7-4D36-96DB-921A13E19B4F}"/>
              </a:ext>
            </a:extLst>
          </p:cNvPr>
          <p:cNvSpPr>
            <a:spLocks noGrp="1"/>
          </p:cNvSpPr>
          <p:nvPr>
            <p:ph type="body" sz="quarter" idx="13" hasCustomPrompt="1"/>
          </p:nvPr>
        </p:nvSpPr>
        <p:spPr>
          <a:xfrm>
            <a:off x="457200" y="1353040"/>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3" name="Date Placeholder 2">
            <a:extLst>
              <a:ext uri="{FF2B5EF4-FFF2-40B4-BE49-F238E27FC236}">
                <a16:creationId xmlns:a16="http://schemas.microsoft.com/office/drawing/2014/main" id="{CD24B5CE-AB55-4AA3-910B-F5194E689765}"/>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9EA60F01-3C7C-474D-B151-DBC4A252213A}"/>
              </a:ext>
            </a:extLst>
          </p:cNvPr>
          <p:cNvSpPr>
            <a:spLocks noGrp="1"/>
          </p:cNvSpPr>
          <p:nvPr>
            <p:ph type="ftr" sz="quarter" idx="11"/>
          </p:nvPr>
        </p:nvSpPr>
        <p:spPr/>
        <p:txBody>
          <a:bodyPr/>
          <a:lstStyle/>
          <a:p>
            <a:r>
              <a:rPr lang="en-US" dirty="0">
                <a:solidFill>
                  <a:schemeClr val="bg1">
                    <a:lumMod val="50000"/>
                  </a:schemeClr>
                </a:solidFill>
              </a:rPr>
              <a:t>The information contained herein is provided only for the intended audience and not for use with or distribution to the general public.</a:t>
            </a:r>
            <a:endParaRPr dirty="0">
              <a:solidFill>
                <a:schemeClr val="bg1">
                  <a:lumMod val="50000"/>
                </a:schemeClr>
              </a:solidFill>
            </a:endParaRPr>
          </a:p>
        </p:txBody>
      </p:sp>
      <p:sp>
        <p:nvSpPr>
          <p:cNvPr id="5" name="Slide Number Placeholder 4">
            <a:extLst>
              <a:ext uri="{FF2B5EF4-FFF2-40B4-BE49-F238E27FC236}">
                <a16:creationId xmlns:a16="http://schemas.microsoft.com/office/drawing/2014/main" id="{6C99034D-E319-46EB-8DBD-043BAE88E92F}"/>
              </a:ext>
            </a:extLst>
          </p:cNvPr>
          <p:cNvSpPr>
            <a:spLocks noGrp="1"/>
          </p:cNvSpPr>
          <p:nvPr>
            <p:ph type="sldNum" sz="quarter" idx="12"/>
          </p:nvPr>
        </p:nvSpPr>
        <p:spPr/>
        <p:txBody>
          <a:bodyPr/>
          <a:lstStyle/>
          <a:p>
            <a:fld id="{8A05B047-7786-42C0-A2BF-6DB1A4525D42}" type="slidenum">
              <a:rPr/>
              <a:pPr/>
              <a:t>‹#›</a:t>
            </a:fld>
            <a:endParaRPr dirty="0"/>
          </a:p>
        </p:txBody>
      </p:sp>
      <p:sp>
        <p:nvSpPr>
          <p:cNvPr id="8" name="Title 7">
            <a:extLst>
              <a:ext uri="{FF2B5EF4-FFF2-40B4-BE49-F238E27FC236}">
                <a16:creationId xmlns:a16="http://schemas.microsoft.com/office/drawing/2014/main" id="{47EAE114-4C9B-4356-B65F-6FDBC68D57C2}"/>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5915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6E594F-8A88-47F9-8B29-45826725B655}"/>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75B65FBF-A2AB-4C26-A409-8927B6765705}"/>
              </a:ext>
            </a:extLst>
          </p:cNvPr>
          <p:cNvSpPr>
            <a:spLocks noGrp="1"/>
          </p:cNvSpPr>
          <p:nvPr>
            <p:ph type="ftr" sz="quarter" idx="11"/>
          </p:nvPr>
        </p:nvSpPr>
        <p:spPr/>
        <p:txBody>
          <a:bodyPr/>
          <a:lstStyle/>
          <a:p>
            <a:r>
              <a:rPr lang="en-US" dirty="0"/>
              <a:t>The information contained herein is provided only for the intended audience and not for use with or distribution to the general public.</a:t>
            </a:r>
            <a:r>
              <a:rPr dirty="0"/>
              <a:t>.</a:t>
            </a:r>
          </a:p>
        </p:txBody>
      </p:sp>
      <p:sp>
        <p:nvSpPr>
          <p:cNvPr id="5" name="Slide Number Placeholder 4">
            <a:extLst>
              <a:ext uri="{FF2B5EF4-FFF2-40B4-BE49-F238E27FC236}">
                <a16:creationId xmlns:a16="http://schemas.microsoft.com/office/drawing/2014/main" id="{43440D2B-B2B9-4168-B65E-E27C4EAEA50D}"/>
              </a:ext>
            </a:extLst>
          </p:cNvPr>
          <p:cNvSpPr>
            <a:spLocks noGrp="1"/>
          </p:cNvSpPr>
          <p:nvPr>
            <p:ph type="sldNum" sz="quarter" idx="12"/>
          </p:nvPr>
        </p:nvSpPr>
        <p:spPr/>
        <p:txBody>
          <a:bodyPr/>
          <a:lstStyle/>
          <a:p>
            <a:fld id="{8A05B047-7786-42C0-A2BF-6DB1A4525D42}" type="slidenum">
              <a:rPr/>
              <a:t>‹#›</a:t>
            </a:fld>
            <a:endParaRPr dirty="0"/>
          </a:p>
        </p:txBody>
      </p:sp>
      <p:sp>
        <p:nvSpPr>
          <p:cNvPr id="6" name="Title 5">
            <a:extLst>
              <a:ext uri="{FF2B5EF4-FFF2-40B4-BE49-F238E27FC236}">
                <a16:creationId xmlns:a16="http://schemas.microsoft.com/office/drawing/2014/main" id="{3BCFDDC1-BBDC-4A75-86A5-B95CF748C373}"/>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89644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and Subtitle">
    <p:spTree>
      <p:nvGrpSpPr>
        <p:cNvPr id="1" name=""/>
        <p:cNvGrpSpPr/>
        <p:nvPr/>
      </p:nvGrpSpPr>
      <p:grpSpPr>
        <a:xfrm>
          <a:off x="0" y="0"/>
          <a:ext cx="0" cy="0"/>
          <a:chOff x="0" y="0"/>
          <a:chExt cx="0" cy="0"/>
        </a:xfrm>
      </p:grpSpPr>
      <p:sp>
        <p:nvSpPr>
          <p:cNvPr id="7" name="superhead">
            <a:extLst>
              <a:ext uri="{FF2B5EF4-FFF2-40B4-BE49-F238E27FC236}">
                <a16:creationId xmlns:a16="http://schemas.microsoft.com/office/drawing/2014/main" id="{02FC455F-05E0-43DB-B2F5-F4A7F44DD185}"/>
              </a:ext>
            </a:extLst>
          </p:cNvPr>
          <p:cNvSpPr>
            <a:spLocks noGrp="1"/>
          </p:cNvSpPr>
          <p:nvPr>
            <p:ph type="body" sz="quarter" idx="14" hasCustomPrompt="1"/>
          </p:nvPr>
        </p:nvSpPr>
        <p:spPr>
          <a:xfrm>
            <a:off x="457200" y="419102"/>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50E924ED-66C7-4D36-96DB-921A13E19B4F}"/>
              </a:ext>
            </a:extLst>
          </p:cNvPr>
          <p:cNvSpPr>
            <a:spLocks noGrp="1"/>
          </p:cNvSpPr>
          <p:nvPr>
            <p:ph type="body" sz="quarter" idx="13" hasCustomPrompt="1"/>
          </p:nvPr>
        </p:nvSpPr>
        <p:spPr>
          <a:xfrm>
            <a:off x="457200" y="1353040"/>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9" name="Content Placeholder 8">
            <a:extLst>
              <a:ext uri="{FF2B5EF4-FFF2-40B4-BE49-F238E27FC236}">
                <a16:creationId xmlns:a16="http://schemas.microsoft.com/office/drawing/2014/main" id="{E279E970-E2F1-4CDD-A08B-487D669AAC51}"/>
              </a:ext>
            </a:extLst>
          </p:cNvPr>
          <p:cNvSpPr>
            <a:spLocks noGrp="1"/>
          </p:cNvSpPr>
          <p:nvPr>
            <p:ph sz="quarter" idx="15" hasCustomPrompt="1"/>
          </p:nvPr>
        </p:nvSpPr>
        <p:spPr>
          <a:xfrm>
            <a:off x="457200" y="2019301"/>
            <a:ext cx="5334000" cy="4152899"/>
          </a:xfrm>
        </p:spPr>
        <p:txBody>
          <a:bodyPr/>
          <a:lstStyle/>
          <a:p>
            <a:pPr marL="228594" marR="0" lvl="0" indent="-228594" algn="l" defTabSz="914377" rtl="0" eaLnBrk="1" fontAlgn="auto" latinLnBrk="0" hangingPunct="1">
              <a:lnSpc>
                <a:spcPct val="90000"/>
              </a:lnSpc>
              <a:spcBef>
                <a:spcPts val="1800"/>
              </a:spcBef>
              <a:spcAft>
                <a:spcPts val="0"/>
              </a:spcAft>
              <a:buClr>
                <a:schemeClr val="tx1">
                  <a:lumMod val="50000"/>
                  <a:lumOff val="50000"/>
                </a:schemeClr>
              </a:buClr>
              <a:buSzTx/>
              <a:buFont typeface="Arial" panose="020B0604020202020204" pitchFamily="34" charset="0"/>
              <a:buChar char="•"/>
              <a:tabLst/>
              <a:defRPr/>
            </a:pPr>
            <a:r>
              <a:t>Click to add text or choose an icon below to insert other content</a:t>
            </a:r>
          </a:p>
          <a:p>
            <a:pPr lvl="1"/>
            <a:r>
              <a:t>Second level</a:t>
            </a:r>
          </a:p>
          <a:p>
            <a:pPr lvl="2"/>
            <a:r>
              <a:t>Third level</a:t>
            </a:r>
          </a:p>
          <a:p>
            <a:pPr lvl="3"/>
            <a:r>
              <a:t>Fourth level</a:t>
            </a:r>
          </a:p>
          <a:p>
            <a:pPr lvl="4"/>
            <a:r>
              <a:t>Fifth level</a:t>
            </a:r>
          </a:p>
        </p:txBody>
      </p:sp>
      <p:sp>
        <p:nvSpPr>
          <p:cNvPr id="10" name="Content Placeholder 8">
            <a:extLst>
              <a:ext uri="{FF2B5EF4-FFF2-40B4-BE49-F238E27FC236}">
                <a16:creationId xmlns:a16="http://schemas.microsoft.com/office/drawing/2014/main" id="{7A3506ED-8882-407B-BE5D-3BBACFC27503}"/>
              </a:ext>
            </a:extLst>
          </p:cNvPr>
          <p:cNvSpPr>
            <a:spLocks noGrp="1"/>
          </p:cNvSpPr>
          <p:nvPr>
            <p:ph sz="quarter" idx="16" hasCustomPrompt="1"/>
          </p:nvPr>
        </p:nvSpPr>
        <p:spPr>
          <a:xfrm>
            <a:off x="6134100" y="2019301"/>
            <a:ext cx="5334000" cy="4152899"/>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CD24B5CE-AB55-4AA3-910B-F5194E689765}"/>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9EA60F01-3C7C-474D-B151-DBC4A252213A}"/>
              </a:ext>
            </a:extLst>
          </p:cNvPr>
          <p:cNvSpPr>
            <a:spLocks noGrp="1"/>
          </p:cNvSpPr>
          <p:nvPr>
            <p:ph type="ftr" sz="quarter" idx="11"/>
          </p:nvPr>
        </p:nvSpPr>
        <p:spPr/>
        <p:txBody>
          <a:bodyPr/>
          <a:lstStyle/>
          <a:p>
            <a:r>
              <a:rPr lang="en-US" dirty="0">
                <a:solidFill>
                  <a:schemeClr val="bg1">
                    <a:lumMod val="50000"/>
                  </a:schemeClr>
                </a:solidFill>
              </a:rPr>
              <a:t>The information contained herein is provided only for the intended audience and not for use with or distribution to the general public.</a:t>
            </a:r>
            <a:endParaRPr dirty="0">
              <a:solidFill>
                <a:schemeClr val="bg1">
                  <a:lumMod val="50000"/>
                </a:schemeClr>
              </a:solidFill>
            </a:endParaRPr>
          </a:p>
        </p:txBody>
      </p:sp>
      <p:sp>
        <p:nvSpPr>
          <p:cNvPr id="5" name="Slide Number Placeholder 4">
            <a:extLst>
              <a:ext uri="{FF2B5EF4-FFF2-40B4-BE49-F238E27FC236}">
                <a16:creationId xmlns:a16="http://schemas.microsoft.com/office/drawing/2014/main" id="{6C99034D-E319-46EB-8DBD-043BAE88E92F}"/>
              </a:ext>
            </a:extLst>
          </p:cNvPr>
          <p:cNvSpPr>
            <a:spLocks noGrp="1"/>
          </p:cNvSpPr>
          <p:nvPr>
            <p:ph type="sldNum" sz="quarter" idx="12"/>
          </p:nvPr>
        </p:nvSpPr>
        <p:spPr/>
        <p:txBody>
          <a:bodyPr/>
          <a:lstStyle/>
          <a:p>
            <a:fld id="{8A05B047-7786-42C0-A2BF-6DB1A4525D42}" type="slidenum">
              <a:rPr/>
              <a:pPr/>
              <a:t>‹#›</a:t>
            </a:fld>
            <a:endParaRPr dirty="0"/>
          </a:p>
        </p:txBody>
      </p:sp>
      <p:sp>
        <p:nvSpPr>
          <p:cNvPr id="8" name="Title 7">
            <a:extLst>
              <a:ext uri="{FF2B5EF4-FFF2-40B4-BE49-F238E27FC236}">
                <a16:creationId xmlns:a16="http://schemas.microsoft.com/office/drawing/2014/main" id="{80547082-CFD4-42F4-8AC0-7822BDD01DED}"/>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63948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648">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 2/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71D4-93CC-4765-A3F6-FF90E08AE6F0}"/>
              </a:ext>
            </a:extLst>
          </p:cNvPr>
          <p:cNvSpPr>
            <a:spLocks noGrp="1"/>
          </p:cNvSpPr>
          <p:nvPr>
            <p:ph type="title"/>
          </p:nvPr>
        </p:nvSpPr>
        <p:spPr>
          <a:xfrm>
            <a:off x="457201" y="822960"/>
            <a:ext cx="3448924" cy="1334533"/>
          </a:xfrm>
        </p:spPr>
        <p:txBody>
          <a:bodyPr anchor="t"/>
          <a:lstStyle>
            <a:lvl1pPr>
              <a:defRPr/>
            </a:lvl1pPr>
          </a:lstStyle>
          <a:p>
            <a:r>
              <a:rPr lang="en-US"/>
              <a:t>Click to edit Master title style</a:t>
            </a:r>
            <a:endParaRPr/>
          </a:p>
        </p:txBody>
      </p:sp>
      <p:sp>
        <p:nvSpPr>
          <p:cNvPr id="9" name="superhead">
            <a:extLst>
              <a:ext uri="{FF2B5EF4-FFF2-40B4-BE49-F238E27FC236}">
                <a16:creationId xmlns:a16="http://schemas.microsoft.com/office/drawing/2014/main" id="{594A7841-547E-416F-A1B9-A1DE671DF100}"/>
              </a:ext>
            </a:extLst>
          </p:cNvPr>
          <p:cNvSpPr>
            <a:spLocks noGrp="1"/>
          </p:cNvSpPr>
          <p:nvPr>
            <p:ph type="body" sz="quarter" idx="15" hasCustomPrompt="1"/>
          </p:nvPr>
        </p:nvSpPr>
        <p:spPr>
          <a:xfrm>
            <a:off x="457200" y="419102"/>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8" name="subtitle">
            <a:extLst>
              <a:ext uri="{FF2B5EF4-FFF2-40B4-BE49-F238E27FC236}">
                <a16:creationId xmlns:a16="http://schemas.microsoft.com/office/drawing/2014/main" id="{DFA21477-71FB-4AE7-B2EA-760C5B3CFA9C}"/>
              </a:ext>
            </a:extLst>
          </p:cNvPr>
          <p:cNvSpPr>
            <a:spLocks noGrp="1"/>
          </p:cNvSpPr>
          <p:nvPr>
            <p:ph type="body" sz="quarter" idx="14" hasCustomPrompt="1"/>
          </p:nvPr>
        </p:nvSpPr>
        <p:spPr>
          <a:xfrm>
            <a:off x="457201" y="2304289"/>
            <a:ext cx="3448924" cy="651783"/>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7" name="Content Placeholder 6">
            <a:extLst>
              <a:ext uri="{FF2B5EF4-FFF2-40B4-BE49-F238E27FC236}">
                <a16:creationId xmlns:a16="http://schemas.microsoft.com/office/drawing/2014/main" id="{1B731BA0-20F9-4E83-9CC9-4E0D3DB7DD14}"/>
              </a:ext>
            </a:extLst>
          </p:cNvPr>
          <p:cNvSpPr>
            <a:spLocks noGrp="1"/>
          </p:cNvSpPr>
          <p:nvPr>
            <p:ph sz="quarter" idx="13" hasCustomPrompt="1"/>
          </p:nvPr>
        </p:nvSpPr>
        <p:spPr>
          <a:xfrm>
            <a:off x="4191001" y="886125"/>
            <a:ext cx="7277100" cy="5286076"/>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5D71E8CF-EDCB-4345-9D93-489BBE53557D}"/>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7F28F700-71D8-477E-858A-32CBCA6F03CD}"/>
              </a:ext>
            </a:extLst>
          </p:cNvPr>
          <p:cNvSpPr>
            <a:spLocks noGrp="1"/>
          </p:cNvSpPr>
          <p:nvPr>
            <p:ph type="ftr" sz="quarter" idx="11"/>
          </p:nvPr>
        </p:nvSpPr>
        <p:spPr/>
        <p:txBody>
          <a:bodyPr/>
          <a:lstStyle/>
          <a:p>
            <a:r>
              <a:rPr lang="en-US" dirty="0">
                <a:solidFill>
                  <a:schemeClr val="bg1">
                    <a:lumMod val="50000"/>
                  </a:schemeClr>
                </a:solidFill>
              </a:rPr>
              <a:t>The information contained herein is provided only for the intended audience and not for use with or distribution to the general</a:t>
            </a:r>
            <a:endParaRPr dirty="0">
              <a:solidFill>
                <a:schemeClr val="bg1">
                  <a:lumMod val="50000"/>
                </a:schemeClr>
              </a:solidFill>
            </a:endParaRPr>
          </a:p>
        </p:txBody>
      </p:sp>
      <p:sp>
        <p:nvSpPr>
          <p:cNvPr id="5" name="Slide Number Placeholder 4">
            <a:extLst>
              <a:ext uri="{FF2B5EF4-FFF2-40B4-BE49-F238E27FC236}">
                <a16:creationId xmlns:a16="http://schemas.microsoft.com/office/drawing/2014/main" id="{C3A41846-6A70-4838-983B-B4E16FFAEE38}"/>
              </a:ext>
            </a:extLst>
          </p:cNvPr>
          <p:cNvSpPr>
            <a:spLocks noGrp="1"/>
          </p:cNvSpPr>
          <p:nvPr>
            <p:ph type="sldNum" sz="quarter" idx="12"/>
          </p:nvPr>
        </p:nvSpPr>
        <p:spPr/>
        <p:txBody>
          <a:bodyPr/>
          <a:lstStyle/>
          <a:p>
            <a:fld id="{8A05B047-7786-42C0-A2BF-6DB1A4525D42}" type="slidenum">
              <a:rPr/>
              <a:pPr/>
              <a:t>‹#›</a:t>
            </a:fld>
            <a:endParaRPr dirty="0"/>
          </a:p>
        </p:txBody>
      </p:sp>
    </p:spTree>
    <p:extLst>
      <p:ext uri="{BB962C8B-B14F-4D97-AF65-F5344CB8AC3E}">
        <p14:creationId xmlns:p14="http://schemas.microsoft.com/office/powerpoint/2010/main" val="189652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52">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A9040-0A79-4105-BAD8-3123080EBC4D}"/>
              </a:ext>
            </a:extLst>
          </p:cNvPr>
          <p:cNvSpPr>
            <a:spLocks noGrp="1"/>
          </p:cNvSpPr>
          <p:nvPr>
            <p:ph type="dt" sz="half" idx="10"/>
          </p:nvPr>
        </p:nvSpPr>
        <p:spPr/>
        <p:txBody>
          <a:bodyPr/>
          <a:lstStyle/>
          <a:p>
            <a:endParaRPr dirty="0"/>
          </a:p>
        </p:txBody>
      </p:sp>
      <p:sp>
        <p:nvSpPr>
          <p:cNvPr id="3" name="Footer Placeholder 2">
            <a:extLst>
              <a:ext uri="{FF2B5EF4-FFF2-40B4-BE49-F238E27FC236}">
                <a16:creationId xmlns:a16="http://schemas.microsoft.com/office/drawing/2014/main" id="{C94CA3ED-3294-4DFC-BC5D-1482AE2FE5F0}"/>
              </a:ext>
            </a:extLst>
          </p:cNvPr>
          <p:cNvSpPr>
            <a:spLocks noGrp="1"/>
          </p:cNvSpPr>
          <p:nvPr>
            <p:ph type="ftr" sz="quarter" idx="11"/>
          </p:nvPr>
        </p:nvSpPr>
        <p:spPr/>
        <p:txBody>
          <a:bodyPr/>
          <a:lstStyle/>
          <a:p>
            <a:r>
              <a:rPr lang="en-US" dirty="0"/>
              <a:t>The information contained herein is provided only for the intended audience and not for use with or distribution to the general public.</a:t>
            </a:r>
            <a:endParaRPr dirty="0"/>
          </a:p>
        </p:txBody>
      </p:sp>
      <p:sp>
        <p:nvSpPr>
          <p:cNvPr id="4" name="Slide Number Placeholder 3">
            <a:extLst>
              <a:ext uri="{FF2B5EF4-FFF2-40B4-BE49-F238E27FC236}">
                <a16:creationId xmlns:a16="http://schemas.microsoft.com/office/drawing/2014/main" id="{EF38A37F-D6BE-4BD6-8886-01BCC4A06B96}"/>
              </a:ext>
            </a:extLst>
          </p:cNvPr>
          <p:cNvSpPr>
            <a:spLocks noGrp="1"/>
          </p:cNvSpPr>
          <p:nvPr>
            <p:ph type="sldNum" sz="quarter" idx="12"/>
          </p:nvPr>
        </p:nvSpPr>
        <p:spPr/>
        <p:txBody>
          <a:bodyPr/>
          <a:lstStyle/>
          <a:p>
            <a:fld id="{8A05B047-7786-42C0-A2BF-6DB1A4525D42}" type="slidenum">
              <a:rPr/>
              <a:t>‹#›</a:t>
            </a:fld>
            <a:endParaRPr dirty="0"/>
          </a:p>
        </p:txBody>
      </p:sp>
    </p:spTree>
    <p:extLst>
      <p:ext uri="{BB962C8B-B14F-4D97-AF65-F5344CB8AC3E}">
        <p14:creationId xmlns:p14="http://schemas.microsoft.com/office/powerpoint/2010/main" val="116539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rue 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C34D85B-5C20-4D6D-B791-BE6D7128E205}"/>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64D469ED-52F5-40C6-B121-C15A0A78C058}"/>
              </a:ext>
            </a:extLst>
          </p:cNvPr>
          <p:cNvSpPr>
            <a:spLocks noGrp="1"/>
          </p:cNvSpPr>
          <p:nvPr>
            <p:ph type="ftr" sz="quarter" idx="11"/>
          </p:nvPr>
        </p:nvSpPr>
        <p:spPr/>
        <p:txBody>
          <a:bodyPr/>
          <a:lstStyle/>
          <a:p>
            <a:r>
              <a:rPr lang="en-US" dirty="0">
                <a:solidFill>
                  <a:schemeClr val="tx1">
                    <a:lumMod val="50000"/>
                    <a:lumOff val="50000"/>
                  </a:schemeClr>
                </a:solidFill>
              </a:rPr>
              <a:t>The information contained herein is provided only for the intended audience and not for use with or distribution to the general public.</a:t>
            </a:r>
            <a:endParaRPr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A83B1DAA-2FA0-4778-A372-1294699CF616}"/>
              </a:ext>
            </a:extLst>
          </p:cNvPr>
          <p:cNvSpPr>
            <a:spLocks noGrp="1"/>
          </p:cNvSpPr>
          <p:nvPr>
            <p:ph type="sldNum" sz="quarter" idx="12"/>
          </p:nvPr>
        </p:nvSpPr>
        <p:spPr/>
        <p:txBody>
          <a:bodyPr/>
          <a:lstStyle/>
          <a:p>
            <a:fld id="{8A05B047-7786-42C0-A2BF-6DB1A4525D42}" type="slidenum">
              <a:rPr/>
              <a:pPr/>
              <a:t>‹#›</a:t>
            </a:fld>
            <a:endParaRPr dirty="0"/>
          </a:p>
        </p:txBody>
      </p:sp>
    </p:spTree>
    <p:extLst>
      <p:ext uri="{BB962C8B-B14F-4D97-AF65-F5344CB8AC3E}">
        <p14:creationId xmlns:p14="http://schemas.microsoft.com/office/powerpoint/2010/main" val="187574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6E594F-8A88-47F9-8B29-45826725B655}"/>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75B65FBF-A2AB-4C26-A409-8927B6765705}"/>
              </a:ext>
            </a:extLst>
          </p:cNvPr>
          <p:cNvSpPr>
            <a:spLocks noGrp="1"/>
          </p:cNvSpPr>
          <p:nvPr>
            <p:ph type="ftr" sz="quarter" idx="11"/>
          </p:nvPr>
        </p:nvSpPr>
        <p:spPr/>
        <p:txBody>
          <a:bodyPr/>
          <a:lstStyle/>
          <a:p>
            <a:r>
              <a:t>Confidential. For Ascensus internal purposes only. Not intended for use with or distribution to clients or the public.</a:t>
            </a:r>
          </a:p>
        </p:txBody>
      </p:sp>
      <p:sp>
        <p:nvSpPr>
          <p:cNvPr id="5" name="Slide Number Placeholder 4">
            <a:extLst>
              <a:ext uri="{FF2B5EF4-FFF2-40B4-BE49-F238E27FC236}">
                <a16:creationId xmlns:a16="http://schemas.microsoft.com/office/drawing/2014/main" id="{43440D2B-B2B9-4168-B65E-E27C4EAEA50D}"/>
              </a:ext>
            </a:extLst>
          </p:cNvPr>
          <p:cNvSpPr>
            <a:spLocks noGrp="1"/>
          </p:cNvSpPr>
          <p:nvPr>
            <p:ph type="sldNum" sz="quarter" idx="12"/>
          </p:nvPr>
        </p:nvSpPr>
        <p:spPr/>
        <p:txBody>
          <a:bodyPr/>
          <a:lstStyle/>
          <a:p>
            <a:fld id="{8A05B047-7786-42C0-A2BF-6DB1A4525D42}" type="slidenum">
              <a:rPr/>
              <a:t>‹#›</a:t>
            </a:fld>
            <a:endParaRPr/>
          </a:p>
        </p:txBody>
      </p:sp>
      <p:sp>
        <p:nvSpPr>
          <p:cNvPr id="6" name="Title 5">
            <a:extLst>
              <a:ext uri="{FF2B5EF4-FFF2-40B4-BE49-F238E27FC236}">
                <a16:creationId xmlns:a16="http://schemas.microsoft.com/office/drawing/2014/main" id="{3BCFDDC1-BBDC-4A75-86A5-B95CF748C373}"/>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56325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Light Title +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8CDE535-6EDB-4149-8341-B8C7B22FA490}"/>
              </a:ext>
            </a:extLst>
          </p:cNvPr>
          <p:cNvGrpSpPr/>
          <p:nvPr/>
        </p:nvGrpSpPr>
        <p:grpSpPr>
          <a:xfrm>
            <a:off x="7768197" y="-7293"/>
            <a:ext cx="4423804" cy="6865293"/>
            <a:chOff x="7768196" y="-7294"/>
            <a:chExt cx="4423804" cy="6865293"/>
          </a:xfrm>
        </p:grpSpPr>
        <p:sp>
          <p:nvSpPr>
            <p:cNvPr id="8" name="Freeform: Shape 7">
              <a:extLst>
                <a:ext uri="{FF2B5EF4-FFF2-40B4-BE49-F238E27FC236}">
                  <a16:creationId xmlns:a16="http://schemas.microsoft.com/office/drawing/2014/main" id="{1ED40C9B-DF46-4033-A905-E9C5EE38AE97}"/>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12" name="Freeform: Shape 11">
              <a:extLst>
                <a:ext uri="{FF2B5EF4-FFF2-40B4-BE49-F238E27FC236}">
                  <a16:creationId xmlns:a16="http://schemas.microsoft.com/office/drawing/2014/main" id="{89E02C0F-75F0-4D56-B519-AA246102FEDB}"/>
                </a:ext>
              </a:extLst>
            </p:cNvPr>
            <p:cNvSpPr/>
            <p:nvPr/>
          </p:nvSpPr>
          <p:spPr>
            <a:xfrm>
              <a:off x="8645128" y="-7294"/>
              <a:ext cx="3546872" cy="4119818"/>
            </a:xfrm>
            <a:custGeom>
              <a:avLst/>
              <a:gdLst>
                <a:gd name="connsiteX0" fmla="*/ 1456356 w 3546872"/>
                <a:gd name="connsiteY0" fmla="*/ 0 h 4119818"/>
                <a:gd name="connsiteX1" fmla="*/ 3546872 w 3546872"/>
                <a:gd name="connsiteY1" fmla="*/ 0 h 4119818"/>
                <a:gd name="connsiteX2" fmla="*/ 3546872 w 3546872"/>
                <a:gd name="connsiteY2" fmla="*/ 3259900 h 4119818"/>
                <a:gd name="connsiteX3" fmla="*/ 3108722 w 3546872"/>
                <a:gd name="connsiteY3" fmla="*/ 4119818 h 4119818"/>
                <a:gd name="connsiteX4" fmla="*/ 3108722 w 3546872"/>
                <a:gd name="connsiteY4" fmla="*/ 464494 h 4119818"/>
                <a:gd name="connsiteX5" fmla="*/ 3108721 w 3546872"/>
                <a:gd name="connsiteY5" fmla="*/ 464494 h 4119818"/>
                <a:gd name="connsiteX6" fmla="*/ 2785991 w 3546872"/>
                <a:gd name="connsiteY6" fmla="*/ 464494 h 4119818"/>
                <a:gd name="connsiteX7" fmla="*/ 2103879 w 3546872"/>
                <a:gd name="connsiteY7" fmla="*/ 464494 h 4119818"/>
                <a:gd name="connsiteX8" fmla="*/ 1854385 w 3546872"/>
                <a:gd name="connsiteY8" fmla="*/ 464494 h 4119818"/>
                <a:gd name="connsiteX9" fmla="*/ 1219685 w 3546872"/>
                <a:gd name="connsiteY9" fmla="*/ 464494 h 4119818"/>
                <a:gd name="connsiteX10" fmla="*/ 0 w 3546872"/>
                <a:gd name="connsiteY10" fmla="*/ 464494 h 4119818"/>
                <a:gd name="connsiteX11" fmla="*/ 232955 w 3546872"/>
                <a:gd name="connsiteY11" fmla="*/ 7294 h 4119818"/>
                <a:gd name="connsiteX12" fmla="*/ 1452640 w 3546872"/>
                <a:gd name="connsiteY12" fmla="*/ 72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6872" h="4119818">
                  <a:moveTo>
                    <a:pt x="1456356" y="0"/>
                  </a:moveTo>
                  <a:lnTo>
                    <a:pt x="3546872" y="0"/>
                  </a:lnTo>
                  <a:lnTo>
                    <a:pt x="3546872" y="3259900"/>
                  </a:lnTo>
                  <a:lnTo>
                    <a:pt x="3108722" y="4119818"/>
                  </a:lnTo>
                  <a:lnTo>
                    <a:pt x="3108722" y="464494"/>
                  </a:lnTo>
                  <a:lnTo>
                    <a:pt x="3108721" y="464494"/>
                  </a:lnTo>
                  <a:lnTo>
                    <a:pt x="2785991" y="464494"/>
                  </a:lnTo>
                  <a:lnTo>
                    <a:pt x="2103879" y="464494"/>
                  </a:lnTo>
                  <a:lnTo>
                    <a:pt x="1854385" y="464494"/>
                  </a:lnTo>
                  <a:lnTo>
                    <a:pt x="1219685" y="464494"/>
                  </a:lnTo>
                  <a:lnTo>
                    <a:pt x="0" y="464494"/>
                  </a:lnTo>
                  <a:lnTo>
                    <a:pt x="232955" y="7294"/>
                  </a:lnTo>
                  <a:lnTo>
                    <a:pt x="1452640" y="7294"/>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grpSp>
      <p:sp>
        <p:nvSpPr>
          <p:cNvPr id="7" name="superhead">
            <a:extLst>
              <a:ext uri="{FF2B5EF4-FFF2-40B4-BE49-F238E27FC236}">
                <a16:creationId xmlns:a16="http://schemas.microsoft.com/office/drawing/2014/main" id="{18FFE6D7-B1D8-44E2-92D9-C29BF95EE8F2}"/>
              </a:ext>
            </a:extLst>
          </p:cNvPr>
          <p:cNvSpPr>
            <a:spLocks noGrp="1"/>
          </p:cNvSpPr>
          <p:nvPr>
            <p:ph type="body" sz="quarter" idx="14" hasCustomPrompt="1"/>
          </p:nvPr>
        </p:nvSpPr>
        <p:spPr>
          <a:xfrm>
            <a:off x="457200" y="419102"/>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90DD623D-0826-4623-820B-3FD95A578E76}"/>
              </a:ext>
            </a:extLst>
          </p:cNvPr>
          <p:cNvSpPr>
            <a:spLocks noGrp="1"/>
          </p:cNvSpPr>
          <p:nvPr>
            <p:ph type="body" sz="quarter" idx="13" hasCustomPrompt="1"/>
          </p:nvPr>
        </p:nvSpPr>
        <p:spPr>
          <a:xfrm>
            <a:off x="457200" y="1353040"/>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9" name="Content Placeholder 8">
            <a:extLst>
              <a:ext uri="{FF2B5EF4-FFF2-40B4-BE49-F238E27FC236}">
                <a16:creationId xmlns:a16="http://schemas.microsoft.com/office/drawing/2014/main" id="{AF4A3D14-14F3-4722-8E25-384E6813D9EE}"/>
              </a:ext>
            </a:extLst>
          </p:cNvPr>
          <p:cNvSpPr>
            <a:spLocks noGrp="1"/>
          </p:cNvSpPr>
          <p:nvPr>
            <p:ph sz="quarter" idx="15" hasCustomPrompt="1"/>
          </p:nvPr>
        </p:nvSpPr>
        <p:spPr>
          <a:xfrm>
            <a:off x="457201" y="2019301"/>
            <a:ext cx="11010900" cy="4152899"/>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432DC6F4-AC55-4F39-AFDF-D3412036DDEC}"/>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3BB1696D-18A5-466C-9E77-30338ECE14AF}"/>
              </a:ext>
            </a:extLst>
          </p:cNvPr>
          <p:cNvSpPr>
            <a:spLocks noGrp="1"/>
          </p:cNvSpPr>
          <p:nvPr>
            <p:ph type="ftr" sz="quarter" idx="11"/>
          </p:nvPr>
        </p:nvSpPr>
        <p:spPr/>
        <p:txBody>
          <a:bodyPr/>
          <a:lstStyle/>
          <a:p>
            <a:r>
              <a:rPr lang="en-US" dirty="0">
                <a:solidFill>
                  <a:schemeClr val="bg1">
                    <a:lumMod val="50000"/>
                  </a:schemeClr>
                </a:solidFill>
              </a:rPr>
              <a:t>The information contained herein is provided only for the intended audience and not for use with or distribution to the general public.</a:t>
            </a:r>
            <a:endParaRPr dirty="0">
              <a:solidFill>
                <a:schemeClr val="bg1">
                  <a:lumMod val="50000"/>
                </a:schemeClr>
              </a:solidFill>
            </a:endParaRPr>
          </a:p>
        </p:txBody>
      </p:sp>
      <p:sp>
        <p:nvSpPr>
          <p:cNvPr id="5" name="Slide Number Placeholder 4">
            <a:extLst>
              <a:ext uri="{FF2B5EF4-FFF2-40B4-BE49-F238E27FC236}">
                <a16:creationId xmlns:a16="http://schemas.microsoft.com/office/drawing/2014/main" id="{3714773B-62E6-48AA-A4A9-1123666A99CA}"/>
              </a:ext>
            </a:extLst>
          </p:cNvPr>
          <p:cNvSpPr>
            <a:spLocks noGrp="1"/>
          </p:cNvSpPr>
          <p:nvPr>
            <p:ph type="sldNum" sz="quarter" idx="12"/>
          </p:nvPr>
        </p:nvSpPr>
        <p:spPr/>
        <p:txBody>
          <a:bodyPr/>
          <a:lstStyle/>
          <a:p>
            <a:fld id="{8A05B047-7786-42C0-A2BF-6DB1A4525D42}" type="slidenum">
              <a:rPr/>
              <a:pPr/>
              <a:t>‹#›</a:t>
            </a:fld>
            <a:endParaRPr dirty="0"/>
          </a:p>
        </p:txBody>
      </p:sp>
      <p:sp>
        <p:nvSpPr>
          <p:cNvPr id="11" name="Title 10">
            <a:extLst>
              <a:ext uri="{FF2B5EF4-FFF2-40B4-BE49-F238E27FC236}">
                <a16:creationId xmlns:a16="http://schemas.microsoft.com/office/drawing/2014/main" id="{6CA941BC-6AFC-449E-8663-CE8433AE61D0}"/>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29608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Light Title + Subtitl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1EED0B8-57DE-47F3-A012-D6E47915A56B}"/>
              </a:ext>
            </a:extLst>
          </p:cNvPr>
          <p:cNvGrpSpPr/>
          <p:nvPr/>
        </p:nvGrpSpPr>
        <p:grpSpPr>
          <a:xfrm>
            <a:off x="7768197" y="-7293"/>
            <a:ext cx="4423804" cy="6865293"/>
            <a:chOff x="7768196" y="-7294"/>
            <a:chExt cx="4423804" cy="6865293"/>
          </a:xfrm>
        </p:grpSpPr>
        <p:sp>
          <p:nvSpPr>
            <p:cNvPr id="9" name="Freeform: Shape 8">
              <a:extLst>
                <a:ext uri="{FF2B5EF4-FFF2-40B4-BE49-F238E27FC236}">
                  <a16:creationId xmlns:a16="http://schemas.microsoft.com/office/drawing/2014/main" id="{D1C97986-0758-41F5-A2FC-EC0E34E97950}"/>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11" name="Freeform: Shape 10">
              <a:extLst>
                <a:ext uri="{FF2B5EF4-FFF2-40B4-BE49-F238E27FC236}">
                  <a16:creationId xmlns:a16="http://schemas.microsoft.com/office/drawing/2014/main" id="{3D9B318F-5995-4833-A8A4-277AFCFEC3CF}"/>
                </a:ext>
              </a:extLst>
            </p:cNvPr>
            <p:cNvSpPr/>
            <p:nvPr/>
          </p:nvSpPr>
          <p:spPr>
            <a:xfrm>
              <a:off x="8645128" y="-7294"/>
              <a:ext cx="3546872" cy="4119818"/>
            </a:xfrm>
            <a:custGeom>
              <a:avLst/>
              <a:gdLst>
                <a:gd name="connsiteX0" fmla="*/ 1456356 w 3546872"/>
                <a:gd name="connsiteY0" fmla="*/ 0 h 4119818"/>
                <a:gd name="connsiteX1" fmla="*/ 3546872 w 3546872"/>
                <a:gd name="connsiteY1" fmla="*/ 0 h 4119818"/>
                <a:gd name="connsiteX2" fmla="*/ 3546872 w 3546872"/>
                <a:gd name="connsiteY2" fmla="*/ 3259900 h 4119818"/>
                <a:gd name="connsiteX3" fmla="*/ 3108722 w 3546872"/>
                <a:gd name="connsiteY3" fmla="*/ 4119818 h 4119818"/>
                <a:gd name="connsiteX4" fmla="*/ 3108722 w 3546872"/>
                <a:gd name="connsiteY4" fmla="*/ 464494 h 4119818"/>
                <a:gd name="connsiteX5" fmla="*/ 3108721 w 3546872"/>
                <a:gd name="connsiteY5" fmla="*/ 464494 h 4119818"/>
                <a:gd name="connsiteX6" fmla="*/ 2785991 w 3546872"/>
                <a:gd name="connsiteY6" fmla="*/ 464494 h 4119818"/>
                <a:gd name="connsiteX7" fmla="*/ 2103879 w 3546872"/>
                <a:gd name="connsiteY7" fmla="*/ 464494 h 4119818"/>
                <a:gd name="connsiteX8" fmla="*/ 1854385 w 3546872"/>
                <a:gd name="connsiteY8" fmla="*/ 464494 h 4119818"/>
                <a:gd name="connsiteX9" fmla="*/ 1219685 w 3546872"/>
                <a:gd name="connsiteY9" fmla="*/ 464494 h 4119818"/>
                <a:gd name="connsiteX10" fmla="*/ 0 w 3546872"/>
                <a:gd name="connsiteY10" fmla="*/ 464494 h 4119818"/>
                <a:gd name="connsiteX11" fmla="*/ 232955 w 3546872"/>
                <a:gd name="connsiteY11" fmla="*/ 7294 h 4119818"/>
                <a:gd name="connsiteX12" fmla="*/ 1452640 w 3546872"/>
                <a:gd name="connsiteY12" fmla="*/ 72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6872" h="4119818">
                  <a:moveTo>
                    <a:pt x="1456356" y="0"/>
                  </a:moveTo>
                  <a:lnTo>
                    <a:pt x="3546872" y="0"/>
                  </a:lnTo>
                  <a:lnTo>
                    <a:pt x="3546872" y="3259900"/>
                  </a:lnTo>
                  <a:lnTo>
                    <a:pt x="3108722" y="4119818"/>
                  </a:lnTo>
                  <a:lnTo>
                    <a:pt x="3108722" y="464494"/>
                  </a:lnTo>
                  <a:lnTo>
                    <a:pt x="3108721" y="464494"/>
                  </a:lnTo>
                  <a:lnTo>
                    <a:pt x="2785991" y="464494"/>
                  </a:lnTo>
                  <a:lnTo>
                    <a:pt x="2103879" y="464494"/>
                  </a:lnTo>
                  <a:lnTo>
                    <a:pt x="1854385" y="464494"/>
                  </a:lnTo>
                  <a:lnTo>
                    <a:pt x="1219685" y="464494"/>
                  </a:lnTo>
                  <a:lnTo>
                    <a:pt x="0" y="464494"/>
                  </a:lnTo>
                  <a:lnTo>
                    <a:pt x="232955" y="7294"/>
                  </a:lnTo>
                  <a:lnTo>
                    <a:pt x="1452640" y="7294"/>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grpSp>
      <p:sp>
        <p:nvSpPr>
          <p:cNvPr id="7" name="superhead">
            <a:extLst>
              <a:ext uri="{FF2B5EF4-FFF2-40B4-BE49-F238E27FC236}">
                <a16:creationId xmlns:a16="http://schemas.microsoft.com/office/drawing/2014/main" id="{02FC455F-05E0-43DB-B2F5-F4A7F44DD185}"/>
              </a:ext>
            </a:extLst>
          </p:cNvPr>
          <p:cNvSpPr>
            <a:spLocks noGrp="1"/>
          </p:cNvSpPr>
          <p:nvPr>
            <p:ph type="body" sz="quarter" idx="14" hasCustomPrompt="1"/>
          </p:nvPr>
        </p:nvSpPr>
        <p:spPr>
          <a:xfrm>
            <a:off x="457200" y="419102"/>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50E924ED-66C7-4D36-96DB-921A13E19B4F}"/>
              </a:ext>
            </a:extLst>
          </p:cNvPr>
          <p:cNvSpPr>
            <a:spLocks noGrp="1"/>
          </p:cNvSpPr>
          <p:nvPr>
            <p:ph type="body" sz="quarter" idx="13" hasCustomPrompt="1"/>
          </p:nvPr>
        </p:nvSpPr>
        <p:spPr>
          <a:xfrm>
            <a:off x="457200" y="1353040"/>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3" name="Date Placeholder 2">
            <a:extLst>
              <a:ext uri="{FF2B5EF4-FFF2-40B4-BE49-F238E27FC236}">
                <a16:creationId xmlns:a16="http://schemas.microsoft.com/office/drawing/2014/main" id="{CD24B5CE-AB55-4AA3-910B-F5194E689765}"/>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9EA60F01-3C7C-474D-B151-DBC4A252213A}"/>
              </a:ext>
            </a:extLst>
          </p:cNvPr>
          <p:cNvSpPr>
            <a:spLocks noGrp="1"/>
          </p:cNvSpPr>
          <p:nvPr>
            <p:ph type="ftr" sz="quarter" idx="11"/>
          </p:nvPr>
        </p:nvSpPr>
        <p:spPr/>
        <p:txBody>
          <a:bodyPr/>
          <a:lstStyle/>
          <a:p>
            <a:r>
              <a:rPr lang="en-US" dirty="0">
                <a:solidFill>
                  <a:schemeClr val="bg1">
                    <a:lumMod val="50000"/>
                  </a:schemeClr>
                </a:solidFill>
              </a:rPr>
              <a:t>The information contained herein is provided only for the intended audience and not for use with or distribution to the general public.</a:t>
            </a:r>
            <a:endParaRPr dirty="0">
              <a:solidFill>
                <a:schemeClr val="bg1">
                  <a:lumMod val="50000"/>
                </a:schemeClr>
              </a:solidFill>
            </a:endParaRPr>
          </a:p>
        </p:txBody>
      </p:sp>
      <p:sp>
        <p:nvSpPr>
          <p:cNvPr id="5" name="Slide Number Placeholder 4">
            <a:extLst>
              <a:ext uri="{FF2B5EF4-FFF2-40B4-BE49-F238E27FC236}">
                <a16:creationId xmlns:a16="http://schemas.microsoft.com/office/drawing/2014/main" id="{6C99034D-E319-46EB-8DBD-043BAE88E92F}"/>
              </a:ext>
            </a:extLst>
          </p:cNvPr>
          <p:cNvSpPr>
            <a:spLocks noGrp="1"/>
          </p:cNvSpPr>
          <p:nvPr>
            <p:ph type="sldNum" sz="quarter" idx="12"/>
          </p:nvPr>
        </p:nvSpPr>
        <p:spPr/>
        <p:txBody>
          <a:bodyPr/>
          <a:lstStyle/>
          <a:p>
            <a:fld id="{8A05B047-7786-42C0-A2BF-6DB1A4525D42}" type="slidenum">
              <a:rPr/>
              <a:pPr/>
              <a:t>‹#›</a:t>
            </a:fld>
            <a:endParaRPr dirty="0"/>
          </a:p>
        </p:txBody>
      </p:sp>
      <p:sp>
        <p:nvSpPr>
          <p:cNvPr id="10" name="Title 9">
            <a:extLst>
              <a:ext uri="{FF2B5EF4-FFF2-40B4-BE49-F238E27FC236}">
                <a16:creationId xmlns:a16="http://schemas.microsoft.com/office/drawing/2014/main" id="{1B76F9B4-7AED-45A4-9EE7-754A79682EAA}"/>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17985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Light Title + Tw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FBBD386-657F-456F-8814-E35C91872353}"/>
              </a:ext>
            </a:extLst>
          </p:cNvPr>
          <p:cNvGrpSpPr/>
          <p:nvPr/>
        </p:nvGrpSpPr>
        <p:grpSpPr>
          <a:xfrm>
            <a:off x="7768197" y="-7293"/>
            <a:ext cx="4423804" cy="6865293"/>
            <a:chOff x="7768196" y="-7294"/>
            <a:chExt cx="4423804" cy="6865293"/>
          </a:xfrm>
        </p:grpSpPr>
        <p:sp>
          <p:nvSpPr>
            <p:cNvPr id="8" name="Freeform: Shape 7">
              <a:extLst>
                <a:ext uri="{FF2B5EF4-FFF2-40B4-BE49-F238E27FC236}">
                  <a16:creationId xmlns:a16="http://schemas.microsoft.com/office/drawing/2014/main" id="{5DF9AAF2-749B-49B4-BDFC-3F114DA3FCBB}"/>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13" name="Freeform: Shape 12">
              <a:extLst>
                <a:ext uri="{FF2B5EF4-FFF2-40B4-BE49-F238E27FC236}">
                  <a16:creationId xmlns:a16="http://schemas.microsoft.com/office/drawing/2014/main" id="{094DDCF7-C16F-439B-A497-34B422E1C035}"/>
                </a:ext>
              </a:extLst>
            </p:cNvPr>
            <p:cNvSpPr/>
            <p:nvPr/>
          </p:nvSpPr>
          <p:spPr>
            <a:xfrm>
              <a:off x="8645128" y="-7294"/>
              <a:ext cx="3546872" cy="4119818"/>
            </a:xfrm>
            <a:custGeom>
              <a:avLst/>
              <a:gdLst>
                <a:gd name="connsiteX0" fmla="*/ 1456356 w 3546872"/>
                <a:gd name="connsiteY0" fmla="*/ 0 h 4119818"/>
                <a:gd name="connsiteX1" fmla="*/ 3546872 w 3546872"/>
                <a:gd name="connsiteY1" fmla="*/ 0 h 4119818"/>
                <a:gd name="connsiteX2" fmla="*/ 3546872 w 3546872"/>
                <a:gd name="connsiteY2" fmla="*/ 3259900 h 4119818"/>
                <a:gd name="connsiteX3" fmla="*/ 3108722 w 3546872"/>
                <a:gd name="connsiteY3" fmla="*/ 4119818 h 4119818"/>
                <a:gd name="connsiteX4" fmla="*/ 3108722 w 3546872"/>
                <a:gd name="connsiteY4" fmla="*/ 464494 h 4119818"/>
                <a:gd name="connsiteX5" fmla="*/ 3108721 w 3546872"/>
                <a:gd name="connsiteY5" fmla="*/ 464494 h 4119818"/>
                <a:gd name="connsiteX6" fmla="*/ 2785991 w 3546872"/>
                <a:gd name="connsiteY6" fmla="*/ 464494 h 4119818"/>
                <a:gd name="connsiteX7" fmla="*/ 2103879 w 3546872"/>
                <a:gd name="connsiteY7" fmla="*/ 464494 h 4119818"/>
                <a:gd name="connsiteX8" fmla="*/ 1854385 w 3546872"/>
                <a:gd name="connsiteY8" fmla="*/ 464494 h 4119818"/>
                <a:gd name="connsiteX9" fmla="*/ 1219685 w 3546872"/>
                <a:gd name="connsiteY9" fmla="*/ 464494 h 4119818"/>
                <a:gd name="connsiteX10" fmla="*/ 0 w 3546872"/>
                <a:gd name="connsiteY10" fmla="*/ 464494 h 4119818"/>
                <a:gd name="connsiteX11" fmla="*/ 232955 w 3546872"/>
                <a:gd name="connsiteY11" fmla="*/ 7294 h 4119818"/>
                <a:gd name="connsiteX12" fmla="*/ 1452640 w 3546872"/>
                <a:gd name="connsiteY12" fmla="*/ 72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6872" h="4119818">
                  <a:moveTo>
                    <a:pt x="1456356" y="0"/>
                  </a:moveTo>
                  <a:lnTo>
                    <a:pt x="3546872" y="0"/>
                  </a:lnTo>
                  <a:lnTo>
                    <a:pt x="3546872" y="3259900"/>
                  </a:lnTo>
                  <a:lnTo>
                    <a:pt x="3108722" y="4119818"/>
                  </a:lnTo>
                  <a:lnTo>
                    <a:pt x="3108722" y="464494"/>
                  </a:lnTo>
                  <a:lnTo>
                    <a:pt x="3108721" y="464494"/>
                  </a:lnTo>
                  <a:lnTo>
                    <a:pt x="2785991" y="464494"/>
                  </a:lnTo>
                  <a:lnTo>
                    <a:pt x="2103879" y="464494"/>
                  </a:lnTo>
                  <a:lnTo>
                    <a:pt x="1854385" y="464494"/>
                  </a:lnTo>
                  <a:lnTo>
                    <a:pt x="1219685" y="464494"/>
                  </a:lnTo>
                  <a:lnTo>
                    <a:pt x="0" y="464494"/>
                  </a:lnTo>
                  <a:lnTo>
                    <a:pt x="232955" y="7294"/>
                  </a:lnTo>
                  <a:lnTo>
                    <a:pt x="1452640" y="7294"/>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grpSp>
      <p:sp>
        <p:nvSpPr>
          <p:cNvPr id="7" name="superhead">
            <a:extLst>
              <a:ext uri="{FF2B5EF4-FFF2-40B4-BE49-F238E27FC236}">
                <a16:creationId xmlns:a16="http://schemas.microsoft.com/office/drawing/2014/main" id="{02FC455F-05E0-43DB-B2F5-F4A7F44DD185}"/>
              </a:ext>
            </a:extLst>
          </p:cNvPr>
          <p:cNvSpPr>
            <a:spLocks noGrp="1"/>
          </p:cNvSpPr>
          <p:nvPr>
            <p:ph type="body" sz="quarter" idx="14" hasCustomPrompt="1"/>
          </p:nvPr>
        </p:nvSpPr>
        <p:spPr>
          <a:xfrm>
            <a:off x="457200" y="419102"/>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50E924ED-66C7-4D36-96DB-921A13E19B4F}"/>
              </a:ext>
            </a:extLst>
          </p:cNvPr>
          <p:cNvSpPr>
            <a:spLocks noGrp="1"/>
          </p:cNvSpPr>
          <p:nvPr>
            <p:ph type="body" sz="quarter" idx="13" hasCustomPrompt="1"/>
          </p:nvPr>
        </p:nvSpPr>
        <p:spPr>
          <a:xfrm>
            <a:off x="457200" y="1353040"/>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9" name="Content Placeholder 8">
            <a:extLst>
              <a:ext uri="{FF2B5EF4-FFF2-40B4-BE49-F238E27FC236}">
                <a16:creationId xmlns:a16="http://schemas.microsoft.com/office/drawing/2014/main" id="{E279E970-E2F1-4CDD-A08B-487D669AAC51}"/>
              </a:ext>
            </a:extLst>
          </p:cNvPr>
          <p:cNvSpPr>
            <a:spLocks noGrp="1"/>
          </p:cNvSpPr>
          <p:nvPr>
            <p:ph sz="quarter" idx="15" hasCustomPrompt="1"/>
          </p:nvPr>
        </p:nvSpPr>
        <p:spPr>
          <a:xfrm>
            <a:off x="457200" y="2019300"/>
            <a:ext cx="5334000" cy="4152899"/>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10" name="Content Placeholder 8">
            <a:extLst>
              <a:ext uri="{FF2B5EF4-FFF2-40B4-BE49-F238E27FC236}">
                <a16:creationId xmlns:a16="http://schemas.microsoft.com/office/drawing/2014/main" id="{7A3506ED-8882-407B-BE5D-3BBACFC27503}"/>
              </a:ext>
            </a:extLst>
          </p:cNvPr>
          <p:cNvSpPr>
            <a:spLocks noGrp="1"/>
          </p:cNvSpPr>
          <p:nvPr>
            <p:ph sz="quarter" idx="16" hasCustomPrompt="1"/>
          </p:nvPr>
        </p:nvSpPr>
        <p:spPr>
          <a:xfrm>
            <a:off x="6134100" y="2019300"/>
            <a:ext cx="5334000" cy="4152899"/>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CD24B5CE-AB55-4AA3-910B-F5194E689765}"/>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9EA60F01-3C7C-474D-B151-DBC4A252213A}"/>
              </a:ext>
            </a:extLst>
          </p:cNvPr>
          <p:cNvSpPr>
            <a:spLocks noGrp="1"/>
          </p:cNvSpPr>
          <p:nvPr>
            <p:ph type="ftr" sz="quarter" idx="11"/>
          </p:nvPr>
        </p:nvSpPr>
        <p:spPr/>
        <p:txBody>
          <a:bodyPr/>
          <a:lstStyle/>
          <a:p>
            <a:r>
              <a:rPr lang="en-US" dirty="0">
                <a:solidFill>
                  <a:schemeClr val="bg1">
                    <a:lumMod val="50000"/>
                  </a:schemeClr>
                </a:solidFill>
              </a:rPr>
              <a:t>The information contained herein is provided only for the intended audience and not for use with or distribution to the general public.</a:t>
            </a:r>
            <a:endParaRPr dirty="0">
              <a:solidFill>
                <a:schemeClr val="bg1">
                  <a:lumMod val="50000"/>
                </a:schemeClr>
              </a:solidFill>
            </a:endParaRPr>
          </a:p>
        </p:txBody>
      </p:sp>
      <p:sp>
        <p:nvSpPr>
          <p:cNvPr id="5" name="Slide Number Placeholder 4">
            <a:extLst>
              <a:ext uri="{FF2B5EF4-FFF2-40B4-BE49-F238E27FC236}">
                <a16:creationId xmlns:a16="http://schemas.microsoft.com/office/drawing/2014/main" id="{6C99034D-E319-46EB-8DBD-043BAE88E92F}"/>
              </a:ext>
            </a:extLst>
          </p:cNvPr>
          <p:cNvSpPr>
            <a:spLocks noGrp="1"/>
          </p:cNvSpPr>
          <p:nvPr>
            <p:ph type="sldNum" sz="quarter" idx="12"/>
          </p:nvPr>
        </p:nvSpPr>
        <p:spPr/>
        <p:txBody>
          <a:bodyPr/>
          <a:lstStyle/>
          <a:p>
            <a:fld id="{8A05B047-7786-42C0-A2BF-6DB1A4525D42}" type="slidenum">
              <a:rPr/>
              <a:pPr/>
              <a:t>‹#›</a:t>
            </a:fld>
            <a:endParaRPr dirty="0"/>
          </a:p>
        </p:txBody>
      </p:sp>
      <p:sp>
        <p:nvSpPr>
          <p:cNvPr id="12" name="Title 11">
            <a:extLst>
              <a:ext uri="{FF2B5EF4-FFF2-40B4-BE49-F238E27FC236}">
                <a16:creationId xmlns:a16="http://schemas.microsoft.com/office/drawing/2014/main" id="{52E5883E-EF45-46F4-B13F-554EB42FB83C}"/>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66111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4">
          <p15:clr>
            <a:srgbClr val="A4A3A4"/>
          </p15:clr>
        </p15:guide>
        <p15:guide id="2" pos="3648">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Light Title + 2/3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0D274C3-261F-4FEF-9717-2ED699739719}"/>
              </a:ext>
            </a:extLst>
          </p:cNvPr>
          <p:cNvGrpSpPr/>
          <p:nvPr/>
        </p:nvGrpSpPr>
        <p:grpSpPr>
          <a:xfrm>
            <a:off x="7768197" y="-7293"/>
            <a:ext cx="4423804" cy="6865293"/>
            <a:chOff x="7768196" y="-7294"/>
            <a:chExt cx="4423804" cy="6865293"/>
          </a:xfrm>
        </p:grpSpPr>
        <p:sp>
          <p:nvSpPr>
            <p:cNvPr id="6" name="Freeform: Shape 5">
              <a:extLst>
                <a:ext uri="{FF2B5EF4-FFF2-40B4-BE49-F238E27FC236}">
                  <a16:creationId xmlns:a16="http://schemas.microsoft.com/office/drawing/2014/main" id="{F4BDB509-15F9-4F51-A600-E2602097B892}"/>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12" name="Freeform: Shape 11">
              <a:extLst>
                <a:ext uri="{FF2B5EF4-FFF2-40B4-BE49-F238E27FC236}">
                  <a16:creationId xmlns:a16="http://schemas.microsoft.com/office/drawing/2014/main" id="{0973BE83-60E0-448D-902D-6F0F1B7C3992}"/>
                </a:ext>
              </a:extLst>
            </p:cNvPr>
            <p:cNvSpPr/>
            <p:nvPr/>
          </p:nvSpPr>
          <p:spPr>
            <a:xfrm>
              <a:off x="8645128" y="-7294"/>
              <a:ext cx="3546872" cy="4119818"/>
            </a:xfrm>
            <a:custGeom>
              <a:avLst/>
              <a:gdLst>
                <a:gd name="connsiteX0" fmla="*/ 1456356 w 3546872"/>
                <a:gd name="connsiteY0" fmla="*/ 0 h 4119818"/>
                <a:gd name="connsiteX1" fmla="*/ 3546872 w 3546872"/>
                <a:gd name="connsiteY1" fmla="*/ 0 h 4119818"/>
                <a:gd name="connsiteX2" fmla="*/ 3546872 w 3546872"/>
                <a:gd name="connsiteY2" fmla="*/ 3259900 h 4119818"/>
                <a:gd name="connsiteX3" fmla="*/ 3108722 w 3546872"/>
                <a:gd name="connsiteY3" fmla="*/ 4119818 h 4119818"/>
                <a:gd name="connsiteX4" fmla="*/ 3108722 w 3546872"/>
                <a:gd name="connsiteY4" fmla="*/ 464494 h 4119818"/>
                <a:gd name="connsiteX5" fmla="*/ 3108721 w 3546872"/>
                <a:gd name="connsiteY5" fmla="*/ 464494 h 4119818"/>
                <a:gd name="connsiteX6" fmla="*/ 2785991 w 3546872"/>
                <a:gd name="connsiteY6" fmla="*/ 464494 h 4119818"/>
                <a:gd name="connsiteX7" fmla="*/ 2103879 w 3546872"/>
                <a:gd name="connsiteY7" fmla="*/ 464494 h 4119818"/>
                <a:gd name="connsiteX8" fmla="*/ 1854385 w 3546872"/>
                <a:gd name="connsiteY8" fmla="*/ 464494 h 4119818"/>
                <a:gd name="connsiteX9" fmla="*/ 1219685 w 3546872"/>
                <a:gd name="connsiteY9" fmla="*/ 464494 h 4119818"/>
                <a:gd name="connsiteX10" fmla="*/ 0 w 3546872"/>
                <a:gd name="connsiteY10" fmla="*/ 464494 h 4119818"/>
                <a:gd name="connsiteX11" fmla="*/ 232955 w 3546872"/>
                <a:gd name="connsiteY11" fmla="*/ 7294 h 4119818"/>
                <a:gd name="connsiteX12" fmla="*/ 1452640 w 3546872"/>
                <a:gd name="connsiteY12" fmla="*/ 72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6872" h="4119818">
                  <a:moveTo>
                    <a:pt x="1456356" y="0"/>
                  </a:moveTo>
                  <a:lnTo>
                    <a:pt x="3546872" y="0"/>
                  </a:lnTo>
                  <a:lnTo>
                    <a:pt x="3546872" y="3259900"/>
                  </a:lnTo>
                  <a:lnTo>
                    <a:pt x="3108722" y="4119818"/>
                  </a:lnTo>
                  <a:lnTo>
                    <a:pt x="3108722" y="464494"/>
                  </a:lnTo>
                  <a:lnTo>
                    <a:pt x="3108721" y="464494"/>
                  </a:lnTo>
                  <a:lnTo>
                    <a:pt x="2785991" y="464494"/>
                  </a:lnTo>
                  <a:lnTo>
                    <a:pt x="2103879" y="464494"/>
                  </a:lnTo>
                  <a:lnTo>
                    <a:pt x="1854385" y="464494"/>
                  </a:lnTo>
                  <a:lnTo>
                    <a:pt x="1219685" y="464494"/>
                  </a:lnTo>
                  <a:lnTo>
                    <a:pt x="0" y="464494"/>
                  </a:lnTo>
                  <a:lnTo>
                    <a:pt x="232955" y="7294"/>
                  </a:lnTo>
                  <a:lnTo>
                    <a:pt x="1452640" y="7294"/>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grpSp>
      <p:sp>
        <p:nvSpPr>
          <p:cNvPr id="2" name="Title 1">
            <a:extLst>
              <a:ext uri="{FF2B5EF4-FFF2-40B4-BE49-F238E27FC236}">
                <a16:creationId xmlns:a16="http://schemas.microsoft.com/office/drawing/2014/main" id="{765971D4-93CC-4765-A3F6-FF90E08AE6F0}"/>
              </a:ext>
            </a:extLst>
          </p:cNvPr>
          <p:cNvSpPr>
            <a:spLocks noGrp="1"/>
          </p:cNvSpPr>
          <p:nvPr>
            <p:ph type="title"/>
          </p:nvPr>
        </p:nvSpPr>
        <p:spPr>
          <a:xfrm>
            <a:off x="457201" y="822961"/>
            <a:ext cx="3448924" cy="1334532"/>
          </a:xfrm>
        </p:spPr>
        <p:txBody>
          <a:bodyPr anchor="t"/>
          <a:lstStyle/>
          <a:p>
            <a:r>
              <a:rPr lang="en-US"/>
              <a:t>Click to edit Master title style</a:t>
            </a:r>
            <a:endParaRPr/>
          </a:p>
        </p:txBody>
      </p:sp>
      <p:sp>
        <p:nvSpPr>
          <p:cNvPr id="9" name="superhead">
            <a:extLst>
              <a:ext uri="{FF2B5EF4-FFF2-40B4-BE49-F238E27FC236}">
                <a16:creationId xmlns:a16="http://schemas.microsoft.com/office/drawing/2014/main" id="{594A7841-547E-416F-A1B9-A1DE671DF100}"/>
              </a:ext>
            </a:extLst>
          </p:cNvPr>
          <p:cNvSpPr>
            <a:spLocks noGrp="1"/>
          </p:cNvSpPr>
          <p:nvPr>
            <p:ph type="body" sz="quarter" idx="15" hasCustomPrompt="1"/>
          </p:nvPr>
        </p:nvSpPr>
        <p:spPr>
          <a:xfrm>
            <a:off x="457200" y="419102"/>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8" name="subtitle">
            <a:extLst>
              <a:ext uri="{FF2B5EF4-FFF2-40B4-BE49-F238E27FC236}">
                <a16:creationId xmlns:a16="http://schemas.microsoft.com/office/drawing/2014/main" id="{DFA21477-71FB-4AE7-B2EA-760C5B3CFA9C}"/>
              </a:ext>
            </a:extLst>
          </p:cNvPr>
          <p:cNvSpPr>
            <a:spLocks noGrp="1"/>
          </p:cNvSpPr>
          <p:nvPr>
            <p:ph type="body" sz="quarter" idx="14" hasCustomPrompt="1"/>
          </p:nvPr>
        </p:nvSpPr>
        <p:spPr>
          <a:xfrm>
            <a:off x="457201" y="2304289"/>
            <a:ext cx="3448924" cy="651783"/>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7" name="Content Placeholder 6">
            <a:extLst>
              <a:ext uri="{FF2B5EF4-FFF2-40B4-BE49-F238E27FC236}">
                <a16:creationId xmlns:a16="http://schemas.microsoft.com/office/drawing/2014/main" id="{1B731BA0-20F9-4E83-9CC9-4E0D3DB7DD14}"/>
              </a:ext>
            </a:extLst>
          </p:cNvPr>
          <p:cNvSpPr>
            <a:spLocks noGrp="1"/>
          </p:cNvSpPr>
          <p:nvPr>
            <p:ph sz="quarter" idx="13" hasCustomPrompt="1"/>
          </p:nvPr>
        </p:nvSpPr>
        <p:spPr>
          <a:xfrm>
            <a:off x="4191001" y="886125"/>
            <a:ext cx="7277100" cy="5286076"/>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5D71E8CF-EDCB-4345-9D93-489BBE53557D}"/>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7F28F700-71D8-477E-858A-32CBCA6F03CD}"/>
              </a:ext>
            </a:extLst>
          </p:cNvPr>
          <p:cNvSpPr>
            <a:spLocks noGrp="1"/>
          </p:cNvSpPr>
          <p:nvPr>
            <p:ph type="ftr" sz="quarter" idx="11"/>
          </p:nvPr>
        </p:nvSpPr>
        <p:spPr/>
        <p:txBody>
          <a:bodyPr/>
          <a:lstStyle/>
          <a:p>
            <a:r>
              <a:rPr lang="en-US" dirty="0">
                <a:solidFill>
                  <a:schemeClr val="bg1">
                    <a:lumMod val="50000"/>
                  </a:schemeClr>
                </a:solidFill>
              </a:rPr>
              <a:t>The information contained herein is provided only for the intended audience and not for use with or distribution to the general public.</a:t>
            </a:r>
            <a:endParaRPr dirty="0">
              <a:solidFill>
                <a:schemeClr val="bg1">
                  <a:lumMod val="50000"/>
                </a:schemeClr>
              </a:solidFill>
            </a:endParaRPr>
          </a:p>
        </p:txBody>
      </p:sp>
      <p:sp>
        <p:nvSpPr>
          <p:cNvPr id="5" name="Slide Number Placeholder 4">
            <a:extLst>
              <a:ext uri="{FF2B5EF4-FFF2-40B4-BE49-F238E27FC236}">
                <a16:creationId xmlns:a16="http://schemas.microsoft.com/office/drawing/2014/main" id="{C3A41846-6A70-4838-983B-B4E16FFAEE38}"/>
              </a:ext>
            </a:extLst>
          </p:cNvPr>
          <p:cNvSpPr>
            <a:spLocks noGrp="1"/>
          </p:cNvSpPr>
          <p:nvPr>
            <p:ph type="sldNum" sz="quarter" idx="12"/>
          </p:nvPr>
        </p:nvSpPr>
        <p:spPr/>
        <p:txBody>
          <a:bodyPr/>
          <a:lstStyle/>
          <a:p>
            <a:fld id="{8A05B047-7786-42C0-A2BF-6DB1A4525D42}" type="slidenum">
              <a:rPr/>
              <a:pPr/>
              <a:t>‹#›</a:t>
            </a:fld>
            <a:endParaRPr dirty="0"/>
          </a:p>
        </p:txBody>
      </p:sp>
    </p:spTree>
    <p:extLst>
      <p:ext uri="{BB962C8B-B14F-4D97-AF65-F5344CB8AC3E}">
        <p14:creationId xmlns:p14="http://schemas.microsoft.com/office/powerpoint/2010/main" val="115310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52">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ight 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3C095DC-C9FE-493B-94E7-59890688A61A}"/>
              </a:ext>
            </a:extLst>
          </p:cNvPr>
          <p:cNvGrpSpPr/>
          <p:nvPr/>
        </p:nvGrpSpPr>
        <p:grpSpPr>
          <a:xfrm>
            <a:off x="7768197" y="-7293"/>
            <a:ext cx="4423804" cy="6865293"/>
            <a:chOff x="7768196" y="-7294"/>
            <a:chExt cx="4423804" cy="6865293"/>
          </a:xfrm>
        </p:grpSpPr>
        <p:sp>
          <p:nvSpPr>
            <p:cNvPr id="6" name="Freeform: Shape 5">
              <a:extLst>
                <a:ext uri="{FF2B5EF4-FFF2-40B4-BE49-F238E27FC236}">
                  <a16:creationId xmlns:a16="http://schemas.microsoft.com/office/drawing/2014/main" id="{1F2CA622-146E-4D96-AE56-0F5C63356C21}"/>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8" name="Freeform: Shape 7">
              <a:extLst>
                <a:ext uri="{FF2B5EF4-FFF2-40B4-BE49-F238E27FC236}">
                  <a16:creationId xmlns:a16="http://schemas.microsoft.com/office/drawing/2014/main" id="{36E4485C-35A0-4B0C-8B9D-A40F0F2E97F6}"/>
                </a:ext>
              </a:extLst>
            </p:cNvPr>
            <p:cNvSpPr/>
            <p:nvPr/>
          </p:nvSpPr>
          <p:spPr>
            <a:xfrm>
              <a:off x="8645128" y="-7294"/>
              <a:ext cx="3546872" cy="4119818"/>
            </a:xfrm>
            <a:custGeom>
              <a:avLst/>
              <a:gdLst>
                <a:gd name="connsiteX0" fmla="*/ 1456356 w 3546872"/>
                <a:gd name="connsiteY0" fmla="*/ 0 h 4119818"/>
                <a:gd name="connsiteX1" fmla="*/ 3546872 w 3546872"/>
                <a:gd name="connsiteY1" fmla="*/ 0 h 4119818"/>
                <a:gd name="connsiteX2" fmla="*/ 3546872 w 3546872"/>
                <a:gd name="connsiteY2" fmla="*/ 3259900 h 4119818"/>
                <a:gd name="connsiteX3" fmla="*/ 3108722 w 3546872"/>
                <a:gd name="connsiteY3" fmla="*/ 4119818 h 4119818"/>
                <a:gd name="connsiteX4" fmla="*/ 3108722 w 3546872"/>
                <a:gd name="connsiteY4" fmla="*/ 464494 h 4119818"/>
                <a:gd name="connsiteX5" fmla="*/ 3108721 w 3546872"/>
                <a:gd name="connsiteY5" fmla="*/ 464494 h 4119818"/>
                <a:gd name="connsiteX6" fmla="*/ 2785991 w 3546872"/>
                <a:gd name="connsiteY6" fmla="*/ 464494 h 4119818"/>
                <a:gd name="connsiteX7" fmla="*/ 2103879 w 3546872"/>
                <a:gd name="connsiteY7" fmla="*/ 464494 h 4119818"/>
                <a:gd name="connsiteX8" fmla="*/ 1854385 w 3546872"/>
                <a:gd name="connsiteY8" fmla="*/ 464494 h 4119818"/>
                <a:gd name="connsiteX9" fmla="*/ 1219685 w 3546872"/>
                <a:gd name="connsiteY9" fmla="*/ 464494 h 4119818"/>
                <a:gd name="connsiteX10" fmla="*/ 0 w 3546872"/>
                <a:gd name="connsiteY10" fmla="*/ 464494 h 4119818"/>
                <a:gd name="connsiteX11" fmla="*/ 232955 w 3546872"/>
                <a:gd name="connsiteY11" fmla="*/ 7294 h 4119818"/>
                <a:gd name="connsiteX12" fmla="*/ 1452640 w 3546872"/>
                <a:gd name="connsiteY12" fmla="*/ 72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6872" h="4119818">
                  <a:moveTo>
                    <a:pt x="1456356" y="0"/>
                  </a:moveTo>
                  <a:lnTo>
                    <a:pt x="3546872" y="0"/>
                  </a:lnTo>
                  <a:lnTo>
                    <a:pt x="3546872" y="3259900"/>
                  </a:lnTo>
                  <a:lnTo>
                    <a:pt x="3108722" y="4119818"/>
                  </a:lnTo>
                  <a:lnTo>
                    <a:pt x="3108722" y="464494"/>
                  </a:lnTo>
                  <a:lnTo>
                    <a:pt x="3108721" y="464494"/>
                  </a:lnTo>
                  <a:lnTo>
                    <a:pt x="2785991" y="464494"/>
                  </a:lnTo>
                  <a:lnTo>
                    <a:pt x="2103879" y="464494"/>
                  </a:lnTo>
                  <a:lnTo>
                    <a:pt x="1854385" y="464494"/>
                  </a:lnTo>
                  <a:lnTo>
                    <a:pt x="1219685" y="464494"/>
                  </a:lnTo>
                  <a:lnTo>
                    <a:pt x="0" y="464494"/>
                  </a:lnTo>
                  <a:lnTo>
                    <a:pt x="232955" y="7294"/>
                  </a:lnTo>
                  <a:lnTo>
                    <a:pt x="1452640" y="7294"/>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grpSp>
      <p:sp>
        <p:nvSpPr>
          <p:cNvPr id="2" name="Date Placeholder 1">
            <a:extLst>
              <a:ext uri="{FF2B5EF4-FFF2-40B4-BE49-F238E27FC236}">
                <a16:creationId xmlns:a16="http://schemas.microsoft.com/office/drawing/2014/main" id="{806A9040-0A79-4105-BAD8-3123080EBC4D}"/>
              </a:ext>
            </a:extLst>
          </p:cNvPr>
          <p:cNvSpPr>
            <a:spLocks noGrp="1"/>
          </p:cNvSpPr>
          <p:nvPr>
            <p:ph type="dt" sz="half" idx="10"/>
          </p:nvPr>
        </p:nvSpPr>
        <p:spPr/>
        <p:txBody>
          <a:bodyPr/>
          <a:lstStyle/>
          <a:p>
            <a:endParaRPr dirty="0"/>
          </a:p>
        </p:txBody>
      </p:sp>
      <p:sp>
        <p:nvSpPr>
          <p:cNvPr id="3" name="Footer Placeholder 2">
            <a:extLst>
              <a:ext uri="{FF2B5EF4-FFF2-40B4-BE49-F238E27FC236}">
                <a16:creationId xmlns:a16="http://schemas.microsoft.com/office/drawing/2014/main" id="{C94CA3ED-3294-4DFC-BC5D-1482AE2FE5F0}"/>
              </a:ext>
            </a:extLst>
          </p:cNvPr>
          <p:cNvSpPr>
            <a:spLocks noGrp="1"/>
          </p:cNvSpPr>
          <p:nvPr>
            <p:ph type="ftr" sz="quarter" idx="11"/>
          </p:nvPr>
        </p:nvSpPr>
        <p:spPr/>
        <p:txBody>
          <a:bodyPr/>
          <a:lstStyle/>
          <a:p>
            <a:r>
              <a:rPr lang="en-US" dirty="0"/>
              <a:t>The information contained herein is provided only for the intended audience and not for use with or distribution to the general public.</a:t>
            </a:r>
            <a:endParaRPr dirty="0"/>
          </a:p>
        </p:txBody>
      </p:sp>
      <p:sp>
        <p:nvSpPr>
          <p:cNvPr id="4" name="Slide Number Placeholder 3">
            <a:extLst>
              <a:ext uri="{FF2B5EF4-FFF2-40B4-BE49-F238E27FC236}">
                <a16:creationId xmlns:a16="http://schemas.microsoft.com/office/drawing/2014/main" id="{EF38A37F-D6BE-4BD6-8886-01BCC4A06B96}"/>
              </a:ext>
            </a:extLst>
          </p:cNvPr>
          <p:cNvSpPr>
            <a:spLocks noGrp="1"/>
          </p:cNvSpPr>
          <p:nvPr>
            <p:ph type="sldNum" sz="quarter" idx="12"/>
          </p:nvPr>
        </p:nvSpPr>
        <p:spPr/>
        <p:txBody>
          <a:bodyPr/>
          <a:lstStyle/>
          <a:p>
            <a:fld id="{8A05B047-7786-42C0-A2BF-6DB1A4525D42}" type="slidenum">
              <a:rPr/>
              <a:t>‹#›</a:t>
            </a:fld>
            <a:endParaRPr dirty="0"/>
          </a:p>
        </p:txBody>
      </p:sp>
    </p:spTree>
    <p:extLst>
      <p:ext uri="{BB962C8B-B14F-4D97-AF65-F5344CB8AC3E}">
        <p14:creationId xmlns:p14="http://schemas.microsoft.com/office/powerpoint/2010/main" val="64617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Slide Layouts (organizing slate)">
    <p:bg>
      <p:bgRef idx="1001">
        <a:schemeClr val="bg2"/>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498C98-2B65-4248-A3C7-A31F80B0CF88}"/>
              </a:ext>
            </a:extLst>
          </p:cNvPr>
          <p:cNvSpPr txBox="1"/>
          <p:nvPr/>
        </p:nvSpPr>
        <p:spPr>
          <a:xfrm>
            <a:off x="323851" y="1659284"/>
            <a:ext cx="11544300" cy="3539430"/>
          </a:xfrm>
          <a:prstGeom prst="rect">
            <a:avLst/>
          </a:prstGeom>
          <a:noFill/>
        </p:spPr>
        <p:txBody>
          <a:bodyPr wrap="square" lIns="0" tIns="0" rIns="0" bIns="0" rtlCol="0">
            <a:spAutoFit/>
          </a:bodyPr>
          <a:lstStyle/>
          <a:p>
            <a:pPr algn="ctr">
              <a:lnSpc>
                <a:spcPct val="100000"/>
              </a:lnSpc>
              <a:spcBef>
                <a:spcPts val="3600"/>
              </a:spcBef>
            </a:pPr>
            <a:r>
              <a:rPr sz="11500" b="1" dirty="0"/>
              <a:t>Title Slide Layouts</a:t>
            </a:r>
            <a:endParaRPr sz="6000" dirty="0"/>
          </a:p>
        </p:txBody>
      </p:sp>
    </p:spTree>
    <p:extLst>
      <p:ext uri="{BB962C8B-B14F-4D97-AF65-F5344CB8AC3E}">
        <p14:creationId xmlns:p14="http://schemas.microsoft.com/office/powerpoint/2010/main" val="10927566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C313-DF92-4C6F-8138-260ED77651F2}"/>
              </a:ext>
            </a:extLst>
          </p:cNvPr>
          <p:cNvSpPr>
            <a:spLocks noGrp="1"/>
          </p:cNvSpPr>
          <p:nvPr>
            <p:ph type="ctrTitle"/>
          </p:nvPr>
        </p:nvSpPr>
        <p:spPr>
          <a:xfrm>
            <a:off x="5318144" y="2440244"/>
            <a:ext cx="5328979" cy="2191275"/>
          </a:xfrm>
        </p:spPr>
        <p:txBody>
          <a:bodyPr anchor="b"/>
          <a:lstStyle>
            <a:lvl1pPr algn="l">
              <a:lnSpc>
                <a:spcPct val="100000"/>
              </a:lnSpc>
              <a:defRPr sz="4000"/>
            </a:lvl1pPr>
          </a:lstStyle>
          <a:p>
            <a:r>
              <a:rPr lang="en-US"/>
              <a:t>Click to edit Master title style</a:t>
            </a:r>
            <a:endParaRPr/>
          </a:p>
        </p:txBody>
      </p:sp>
      <p:sp>
        <p:nvSpPr>
          <p:cNvPr id="3" name="Subtitle 2">
            <a:extLst>
              <a:ext uri="{FF2B5EF4-FFF2-40B4-BE49-F238E27FC236}">
                <a16:creationId xmlns:a16="http://schemas.microsoft.com/office/drawing/2014/main" id="{2339D62A-034E-4E59-96B0-54FDDBFB9B07}"/>
              </a:ext>
            </a:extLst>
          </p:cNvPr>
          <p:cNvSpPr>
            <a:spLocks noGrp="1"/>
          </p:cNvSpPr>
          <p:nvPr>
            <p:ph type="subTitle" idx="1" hasCustomPrompt="1"/>
          </p:nvPr>
        </p:nvSpPr>
        <p:spPr>
          <a:xfrm>
            <a:off x="5318144" y="4876800"/>
            <a:ext cx="5328979" cy="991275"/>
          </a:xfrm>
        </p:spPr>
        <p:txBody>
          <a:bodyPr/>
          <a:lstStyle>
            <a:lvl1pPr marL="0" indent="0" algn="l">
              <a:lnSpc>
                <a:spcPct val="100000"/>
              </a:lnSpc>
              <a:spcBef>
                <a:spcPts val="0"/>
              </a:spcBef>
              <a:buNone/>
              <a:defRPr sz="1800">
                <a:solidFill>
                  <a:schemeClr val="tx1">
                    <a:lumMod val="50000"/>
                    <a:lumOff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t>Presenter name (bold)</a:t>
            </a:r>
            <a:br>
              <a:rPr/>
            </a:br>
            <a:r>
              <a:t>Title, affiliations (not bold)</a:t>
            </a:r>
          </a:p>
        </p:txBody>
      </p:sp>
      <p:grpSp>
        <p:nvGrpSpPr>
          <p:cNvPr id="36" name="Group 35">
            <a:extLst>
              <a:ext uri="{FF2B5EF4-FFF2-40B4-BE49-F238E27FC236}">
                <a16:creationId xmlns:a16="http://schemas.microsoft.com/office/drawing/2014/main" id="{FAAFA910-8C10-4085-824F-71654EB71E0D}"/>
              </a:ext>
            </a:extLst>
          </p:cNvPr>
          <p:cNvGrpSpPr/>
          <p:nvPr/>
        </p:nvGrpSpPr>
        <p:grpSpPr>
          <a:xfrm>
            <a:off x="1" y="1"/>
            <a:ext cx="4778963" cy="6858001"/>
            <a:chOff x="0" y="0"/>
            <a:chExt cx="4778963" cy="6858001"/>
          </a:xfrm>
        </p:grpSpPr>
        <p:sp>
          <p:nvSpPr>
            <p:cNvPr id="37" name="Freeform: Shape 36">
              <a:extLst>
                <a:ext uri="{FF2B5EF4-FFF2-40B4-BE49-F238E27FC236}">
                  <a16:creationId xmlns:a16="http://schemas.microsoft.com/office/drawing/2014/main" id="{CF6DF294-3D07-491A-98BB-04F90C54EEA5}"/>
                </a:ext>
              </a:extLst>
            </p:cNvPr>
            <p:cNvSpPr/>
            <p:nvPr/>
          </p:nvSpPr>
          <p:spPr>
            <a:xfrm>
              <a:off x="0" y="0"/>
              <a:ext cx="2433042" cy="4775116"/>
            </a:xfrm>
            <a:custGeom>
              <a:avLst/>
              <a:gdLst>
                <a:gd name="connsiteX0" fmla="*/ 980950 w 2433042"/>
                <a:gd name="connsiteY0" fmla="*/ 0 h 4775116"/>
                <a:gd name="connsiteX1" fmla="*/ 2433042 w 2433042"/>
                <a:gd name="connsiteY1" fmla="*/ 0 h 4775116"/>
                <a:gd name="connsiteX2" fmla="*/ 0 w 2433042"/>
                <a:gd name="connsiteY2" fmla="*/ 4775116 h 4775116"/>
                <a:gd name="connsiteX3" fmla="*/ 0 w 2433042"/>
                <a:gd name="connsiteY3" fmla="*/ 1925224 h 4775116"/>
              </a:gdLst>
              <a:ahLst/>
              <a:cxnLst>
                <a:cxn ang="0">
                  <a:pos x="connsiteX0" y="connsiteY0"/>
                </a:cxn>
                <a:cxn ang="0">
                  <a:pos x="connsiteX1" y="connsiteY1"/>
                </a:cxn>
                <a:cxn ang="0">
                  <a:pos x="connsiteX2" y="connsiteY2"/>
                </a:cxn>
                <a:cxn ang="0">
                  <a:pos x="connsiteX3" y="connsiteY3"/>
                </a:cxn>
              </a:cxnLst>
              <a:rect l="l" t="t" r="r" b="b"/>
              <a:pathLst>
                <a:path w="2433042" h="4775116">
                  <a:moveTo>
                    <a:pt x="980950" y="0"/>
                  </a:moveTo>
                  <a:lnTo>
                    <a:pt x="2433042" y="0"/>
                  </a:lnTo>
                  <a:lnTo>
                    <a:pt x="0" y="4775116"/>
                  </a:lnTo>
                  <a:lnTo>
                    <a:pt x="0" y="1925224"/>
                  </a:lnTo>
                  <a:close/>
                </a:path>
              </a:pathLst>
            </a:cu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38" name="Rectangle: Diagonal Corners Snipped 37">
              <a:extLst>
                <a:ext uri="{FF2B5EF4-FFF2-40B4-BE49-F238E27FC236}">
                  <a16:creationId xmlns:a16="http://schemas.microsoft.com/office/drawing/2014/main" id="{DEE19587-495F-4313-9886-3C0784FB0D34}"/>
                </a:ext>
              </a:extLst>
            </p:cNvPr>
            <p:cNvSpPr/>
            <p:nvPr/>
          </p:nvSpPr>
          <p:spPr>
            <a:xfrm flipH="1">
              <a:off x="1325037" y="2440243"/>
              <a:ext cx="1168129" cy="2081782"/>
            </a:xfrm>
            <a:prstGeom prst="snip2DiagRect">
              <a:avLst>
                <a:gd name="adj1" fmla="val 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dirty="0"/>
            </a:p>
          </p:txBody>
        </p:sp>
        <p:sp>
          <p:nvSpPr>
            <p:cNvPr id="39" name="Freeform: Shape 38">
              <a:extLst>
                <a:ext uri="{FF2B5EF4-FFF2-40B4-BE49-F238E27FC236}">
                  <a16:creationId xmlns:a16="http://schemas.microsoft.com/office/drawing/2014/main" id="{3ACD309A-47F3-44D1-8803-F1D9FAB032A5}"/>
                </a:ext>
              </a:extLst>
            </p:cNvPr>
            <p:cNvSpPr/>
            <p:nvPr/>
          </p:nvSpPr>
          <p:spPr>
            <a:xfrm>
              <a:off x="0" y="4522027"/>
              <a:ext cx="2168904" cy="2335973"/>
            </a:xfrm>
            <a:custGeom>
              <a:avLst/>
              <a:gdLst>
                <a:gd name="connsiteX0" fmla="*/ 523212 w 2168904"/>
                <a:gd name="connsiteY0" fmla="*/ 0 h 2335973"/>
                <a:gd name="connsiteX1" fmla="*/ 2168904 w 2168904"/>
                <a:gd name="connsiteY1" fmla="*/ 0 h 2335973"/>
                <a:gd name="connsiteX2" fmla="*/ 973743 w 2168904"/>
                <a:gd name="connsiteY2" fmla="*/ 2335973 h 2335973"/>
                <a:gd name="connsiteX3" fmla="*/ 0 w 2168904"/>
                <a:gd name="connsiteY3" fmla="*/ 2335973 h 2335973"/>
                <a:gd name="connsiteX4" fmla="*/ 0 w 2168904"/>
                <a:gd name="connsiteY4" fmla="*/ 1026861 h 233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904" h="2335973">
                  <a:moveTo>
                    <a:pt x="523212" y="0"/>
                  </a:moveTo>
                  <a:lnTo>
                    <a:pt x="2168904" y="0"/>
                  </a:lnTo>
                  <a:lnTo>
                    <a:pt x="973743" y="2335973"/>
                  </a:lnTo>
                  <a:lnTo>
                    <a:pt x="0" y="2335973"/>
                  </a:lnTo>
                  <a:lnTo>
                    <a:pt x="0" y="1026861"/>
                  </a:lnTo>
                  <a:close/>
                </a:path>
              </a:pathLst>
            </a:custGeom>
            <a:gradFill flip="none" rotWithShape="1">
              <a:gsLst>
                <a:gs pos="0">
                  <a:srgbClr val="E6E6E6">
                    <a:lumMod val="84000"/>
                    <a:lumOff val="16000"/>
                  </a:srgbClr>
                </a:gs>
                <a:gs pos="100000">
                  <a:srgbClr val="E6E6E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40" name="Freeform: Shape 39">
              <a:extLst>
                <a:ext uri="{FF2B5EF4-FFF2-40B4-BE49-F238E27FC236}">
                  <a16:creationId xmlns:a16="http://schemas.microsoft.com/office/drawing/2014/main" id="{2379AF35-4358-4B82-93B8-82504BCC38B9}"/>
                </a:ext>
              </a:extLst>
            </p:cNvPr>
            <p:cNvSpPr/>
            <p:nvPr/>
          </p:nvSpPr>
          <p:spPr>
            <a:xfrm>
              <a:off x="523212" y="2440243"/>
              <a:ext cx="1969954" cy="2081784"/>
            </a:xfrm>
            <a:custGeom>
              <a:avLst/>
              <a:gdLst>
                <a:gd name="connsiteX0" fmla="*/ 1060722 w 1969954"/>
                <a:gd name="connsiteY0" fmla="*/ 0 h 2081784"/>
                <a:gd name="connsiteX1" fmla="*/ 1969954 w 1969954"/>
                <a:gd name="connsiteY1" fmla="*/ 0 h 2081784"/>
                <a:gd name="connsiteX2" fmla="*/ 909233 w 1969954"/>
                <a:gd name="connsiteY2" fmla="*/ 2081784 h 2081784"/>
                <a:gd name="connsiteX3" fmla="*/ 0 w 1969954"/>
                <a:gd name="connsiteY3" fmla="*/ 2081784 h 2081784"/>
              </a:gdLst>
              <a:ahLst/>
              <a:cxnLst>
                <a:cxn ang="0">
                  <a:pos x="connsiteX0" y="connsiteY0"/>
                </a:cxn>
                <a:cxn ang="0">
                  <a:pos x="connsiteX1" y="connsiteY1"/>
                </a:cxn>
                <a:cxn ang="0">
                  <a:pos x="connsiteX2" y="connsiteY2"/>
                </a:cxn>
                <a:cxn ang="0">
                  <a:pos x="connsiteX3" y="connsiteY3"/>
                </a:cxn>
              </a:cxnLst>
              <a:rect l="l" t="t" r="r" b="b"/>
              <a:pathLst>
                <a:path w="1969954" h="2081784">
                  <a:moveTo>
                    <a:pt x="1060722" y="0"/>
                  </a:moveTo>
                  <a:lnTo>
                    <a:pt x="1969954" y="0"/>
                  </a:lnTo>
                  <a:lnTo>
                    <a:pt x="909233" y="2081784"/>
                  </a:lnTo>
                  <a:lnTo>
                    <a:pt x="0" y="2081784"/>
                  </a:lnTo>
                  <a:close/>
                </a:path>
              </a:pathLst>
            </a:custGeom>
            <a:solidFill>
              <a:srgbClr val="026B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41" name="Freeform: Shape 40">
              <a:extLst>
                <a:ext uri="{FF2B5EF4-FFF2-40B4-BE49-F238E27FC236}">
                  <a16:creationId xmlns:a16="http://schemas.microsoft.com/office/drawing/2014/main" id="{392F5C99-74BE-49EE-B589-FA033319F267}"/>
                </a:ext>
              </a:extLst>
            </p:cNvPr>
            <p:cNvSpPr/>
            <p:nvPr/>
          </p:nvSpPr>
          <p:spPr>
            <a:xfrm>
              <a:off x="1407330" y="2440243"/>
              <a:ext cx="2031037" cy="2124713"/>
            </a:xfrm>
            <a:custGeom>
              <a:avLst/>
              <a:gdLst>
                <a:gd name="connsiteX0" fmla="*/ 1082595 w 2031037"/>
                <a:gd name="connsiteY0" fmla="*/ 0 h 2124713"/>
                <a:gd name="connsiteX1" fmla="*/ 2031037 w 2031037"/>
                <a:gd name="connsiteY1" fmla="*/ 0 h 2124713"/>
                <a:gd name="connsiteX2" fmla="*/ 948443 w 2031037"/>
                <a:gd name="connsiteY2" fmla="*/ 2124713 h 2124713"/>
                <a:gd name="connsiteX3" fmla="*/ 0 w 2031037"/>
                <a:gd name="connsiteY3" fmla="*/ 2124713 h 2124713"/>
              </a:gdLst>
              <a:ahLst/>
              <a:cxnLst>
                <a:cxn ang="0">
                  <a:pos x="connsiteX0" y="connsiteY0"/>
                </a:cxn>
                <a:cxn ang="0">
                  <a:pos x="connsiteX1" y="connsiteY1"/>
                </a:cxn>
                <a:cxn ang="0">
                  <a:pos x="connsiteX2" y="connsiteY2"/>
                </a:cxn>
                <a:cxn ang="0">
                  <a:pos x="connsiteX3" y="connsiteY3"/>
                </a:cxn>
              </a:cxnLst>
              <a:rect l="l" t="t" r="r" b="b"/>
              <a:pathLst>
                <a:path w="2031037" h="2124713">
                  <a:moveTo>
                    <a:pt x="1082595" y="0"/>
                  </a:moveTo>
                  <a:lnTo>
                    <a:pt x="2031037" y="0"/>
                  </a:lnTo>
                  <a:lnTo>
                    <a:pt x="948443" y="2124713"/>
                  </a:lnTo>
                  <a:lnTo>
                    <a:pt x="0" y="2124713"/>
                  </a:lnTo>
                  <a:close/>
                </a:path>
              </a:pathLst>
            </a:custGeom>
            <a:gradFill flip="none" rotWithShape="1">
              <a:gsLst>
                <a:gs pos="0">
                  <a:srgbClr val="05A2C6"/>
                </a:gs>
                <a:gs pos="100000">
                  <a:srgbClr val="00A88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42" name="Freeform: Shape 41">
              <a:extLst>
                <a:ext uri="{FF2B5EF4-FFF2-40B4-BE49-F238E27FC236}">
                  <a16:creationId xmlns:a16="http://schemas.microsoft.com/office/drawing/2014/main" id="{604B177C-6E0F-459F-B2C1-074A0D9B45CA}"/>
                </a:ext>
              </a:extLst>
            </p:cNvPr>
            <p:cNvSpPr/>
            <p:nvPr/>
          </p:nvSpPr>
          <p:spPr>
            <a:xfrm>
              <a:off x="117628" y="4522026"/>
              <a:ext cx="2253871" cy="2335974"/>
            </a:xfrm>
            <a:custGeom>
              <a:avLst/>
              <a:gdLst>
                <a:gd name="connsiteX0" fmla="*/ 1306812 w 2253871"/>
                <a:gd name="connsiteY0" fmla="*/ 0 h 2335974"/>
                <a:gd name="connsiteX1" fmla="*/ 2253871 w 2253871"/>
                <a:gd name="connsiteY1" fmla="*/ 0 h 2335974"/>
                <a:gd name="connsiteX2" fmla="*/ 1063633 w 2253871"/>
                <a:gd name="connsiteY2" fmla="*/ 2335974 h 2335974"/>
                <a:gd name="connsiteX3" fmla="*/ 0 w 2253871"/>
                <a:gd name="connsiteY3" fmla="*/ 2335974 h 2335974"/>
                <a:gd name="connsiteX4" fmla="*/ 1 w 2253871"/>
                <a:gd name="connsiteY4" fmla="*/ 2335973 h 2335974"/>
                <a:gd name="connsiteX5" fmla="*/ 116574 w 2253871"/>
                <a:gd name="connsiteY5" fmla="*/ 2335973 h 233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3871" h="2335974">
                  <a:moveTo>
                    <a:pt x="1306812" y="0"/>
                  </a:moveTo>
                  <a:lnTo>
                    <a:pt x="2253871" y="0"/>
                  </a:lnTo>
                  <a:lnTo>
                    <a:pt x="1063633" y="2335974"/>
                  </a:lnTo>
                  <a:lnTo>
                    <a:pt x="0" y="2335974"/>
                  </a:lnTo>
                  <a:lnTo>
                    <a:pt x="1" y="2335973"/>
                  </a:lnTo>
                  <a:lnTo>
                    <a:pt x="116574" y="2335973"/>
                  </a:lnTo>
                  <a:close/>
                </a:path>
              </a:pathLst>
            </a:custGeom>
            <a:gradFill>
              <a:gsLst>
                <a:gs pos="0">
                  <a:srgbClr val="E6E6E6">
                    <a:lumMod val="95000"/>
                  </a:srgbClr>
                </a:gs>
                <a:gs pos="100000">
                  <a:srgbClr val="E6E6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43" name="Freeform: Shape 42">
              <a:extLst>
                <a:ext uri="{FF2B5EF4-FFF2-40B4-BE49-F238E27FC236}">
                  <a16:creationId xmlns:a16="http://schemas.microsoft.com/office/drawing/2014/main" id="{559390DC-CBCC-4C6F-9B3A-6A3F7DC82FEF}"/>
                </a:ext>
              </a:extLst>
            </p:cNvPr>
            <p:cNvSpPr/>
            <p:nvPr/>
          </p:nvSpPr>
          <p:spPr>
            <a:xfrm>
              <a:off x="2585" y="0"/>
              <a:ext cx="1703853" cy="3344001"/>
            </a:xfrm>
            <a:custGeom>
              <a:avLst/>
              <a:gdLst>
                <a:gd name="connsiteX0" fmla="*/ 982828 w 1703853"/>
                <a:gd name="connsiteY0" fmla="*/ 0 h 3344001"/>
                <a:gd name="connsiteX1" fmla="*/ 1703853 w 1703853"/>
                <a:gd name="connsiteY1" fmla="*/ 0 h 3344001"/>
                <a:gd name="connsiteX2" fmla="*/ 0 w 1703853"/>
                <a:gd name="connsiteY2" fmla="*/ 3344001 h 3344001"/>
                <a:gd name="connsiteX3" fmla="*/ 0 w 1703853"/>
                <a:gd name="connsiteY3" fmla="*/ 1928909 h 3344001"/>
              </a:gdLst>
              <a:ahLst/>
              <a:cxnLst>
                <a:cxn ang="0">
                  <a:pos x="connsiteX0" y="connsiteY0"/>
                </a:cxn>
                <a:cxn ang="0">
                  <a:pos x="connsiteX1" y="connsiteY1"/>
                </a:cxn>
                <a:cxn ang="0">
                  <a:pos x="connsiteX2" y="connsiteY2"/>
                </a:cxn>
                <a:cxn ang="0">
                  <a:pos x="connsiteX3" y="connsiteY3"/>
                </a:cxn>
              </a:cxnLst>
              <a:rect l="l" t="t" r="r" b="b"/>
              <a:pathLst>
                <a:path w="1703853" h="3344001">
                  <a:moveTo>
                    <a:pt x="982828" y="0"/>
                  </a:moveTo>
                  <a:lnTo>
                    <a:pt x="1703853" y="0"/>
                  </a:lnTo>
                  <a:lnTo>
                    <a:pt x="0" y="3344001"/>
                  </a:lnTo>
                  <a:lnTo>
                    <a:pt x="0" y="1928909"/>
                  </a:lnTo>
                  <a:close/>
                </a:path>
              </a:pathLst>
            </a:custGeom>
            <a:gradFill>
              <a:gsLst>
                <a:gs pos="0">
                  <a:srgbClr val="E6E6E6"/>
                </a:gs>
                <a:gs pos="100000">
                  <a:srgbClr val="E6E6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grpSp>
          <p:nvGrpSpPr>
            <p:cNvPr id="44" name="Group 43">
              <a:extLst>
                <a:ext uri="{FF2B5EF4-FFF2-40B4-BE49-F238E27FC236}">
                  <a16:creationId xmlns:a16="http://schemas.microsoft.com/office/drawing/2014/main" id="{BCA96DA3-F61E-4712-AFC8-E0BCCA46E7A3}"/>
                </a:ext>
              </a:extLst>
            </p:cNvPr>
            <p:cNvGrpSpPr/>
            <p:nvPr/>
          </p:nvGrpSpPr>
          <p:grpSpPr>
            <a:xfrm>
              <a:off x="436012" y="1080585"/>
              <a:ext cx="2750506" cy="1359658"/>
              <a:chOff x="457200" y="2247901"/>
              <a:chExt cx="2335499" cy="1154508"/>
            </a:xfrm>
          </p:grpSpPr>
          <p:sp>
            <p:nvSpPr>
              <p:cNvPr id="47" name="Freeform: Shape 46">
                <a:extLst>
                  <a:ext uri="{FF2B5EF4-FFF2-40B4-BE49-F238E27FC236}">
                    <a16:creationId xmlns:a16="http://schemas.microsoft.com/office/drawing/2014/main" id="{95508204-053D-4890-860D-95F795C93014}"/>
                  </a:ext>
                </a:extLst>
              </p:cNvPr>
              <p:cNvSpPr/>
              <p:nvPr/>
            </p:nvSpPr>
            <p:spPr>
              <a:xfrm>
                <a:off x="457200" y="2247901"/>
                <a:ext cx="1851599" cy="1154508"/>
              </a:xfrm>
              <a:custGeom>
                <a:avLst/>
                <a:gdLst>
                  <a:gd name="connsiteX0" fmla="*/ 740455 w 2330680"/>
                  <a:gd name="connsiteY0" fmla="*/ 0 h 1453225"/>
                  <a:gd name="connsiteX1" fmla="*/ 2330680 w 2330680"/>
                  <a:gd name="connsiteY1" fmla="*/ 0 h 1453225"/>
                  <a:gd name="connsiteX2" fmla="*/ 1590225 w 2330680"/>
                  <a:gd name="connsiteY2" fmla="*/ 1453225 h 1453225"/>
                  <a:gd name="connsiteX3" fmla="*/ 0 w 2330680"/>
                  <a:gd name="connsiteY3" fmla="*/ 1453225 h 1453225"/>
                </a:gdLst>
                <a:ahLst/>
                <a:cxnLst>
                  <a:cxn ang="0">
                    <a:pos x="connsiteX0" y="connsiteY0"/>
                  </a:cxn>
                  <a:cxn ang="0">
                    <a:pos x="connsiteX1" y="connsiteY1"/>
                  </a:cxn>
                  <a:cxn ang="0">
                    <a:pos x="connsiteX2" y="connsiteY2"/>
                  </a:cxn>
                  <a:cxn ang="0">
                    <a:pos x="connsiteX3" y="connsiteY3"/>
                  </a:cxn>
                </a:cxnLst>
                <a:rect l="l" t="t" r="r" b="b"/>
                <a:pathLst>
                  <a:path w="2330680" h="1453225">
                    <a:moveTo>
                      <a:pt x="740455" y="0"/>
                    </a:moveTo>
                    <a:lnTo>
                      <a:pt x="2330680" y="0"/>
                    </a:lnTo>
                    <a:lnTo>
                      <a:pt x="1590225" y="1453225"/>
                    </a:lnTo>
                    <a:lnTo>
                      <a:pt x="0" y="1453225"/>
                    </a:lnTo>
                    <a:close/>
                  </a:path>
                </a:pathLst>
              </a:custGeom>
              <a:solidFill>
                <a:srgbClr val="00A8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48" name="Freeform: Shape 47">
                <a:extLst>
                  <a:ext uri="{FF2B5EF4-FFF2-40B4-BE49-F238E27FC236}">
                    <a16:creationId xmlns:a16="http://schemas.microsoft.com/office/drawing/2014/main" id="{E32FB6C8-195A-497F-8C55-EF082279D92B}"/>
                  </a:ext>
                </a:extLst>
              </p:cNvPr>
              <p:cNvSpPr/>
              <p:nvPr/>
            </p:nvSpPr>
            <p:spPr>
              <a:xfrm>
                <a:off x="941100" y="2247901"/>
                <a:ext cx="1851599" cy="1154508"/>
              </a:xfrm>
              <a:custGeom>
                <a:avLst/>
                <a:gdLst>
                  <a:gd name="connsiteX0" fmla="*/ 740455 w 2330680"/>
                  <a:gd name="connsiteY0" fmla="*/ 0 h 1453225"/>
                  <a:gd name="connsiteX1" fmla="*/ 2330680 w 2330680"/>
                  <a:gd name="connsiteY1" fmla="*/ 0 h 1453225"/>
                  <a:gd name="connsiteX2" fmla="*/ 1590225 w 2330680"/>
                  <a:gd name="connsiteY2" fmla="*/ 1453225 h 1453225"/>
                  <a:gd name="connsiteX3" fmla="*/ 0 w 2330680"/>
                  <a:gd name="connsiteY3" fmla="*/ 1453225 h 1453225"/>
                </a:gdLst>
                <a:ahLst/>
                <a:cxnLst>
                  <a:cxn ang="0">
                    <a:pos x="connsiteX0" y="connsiteY0"/>
                  </a:cxn>
                  <a:cxn ang="0">
                    <a:pos x="connsiteX1" y="connsiteY1"/>
                  </a:cxn>
                  <a:cxn ang="0">
                    <a:pos x="connsiteX2" y="connsiteY2"/>
                  </a:cxn>
                  <a:cxn ang="0">
                    <a:pos x="connsiteX3" y="connsiteY3"/>
                  </a:cxn>
                </a:cxnLst>
                <a:rect l="l" t="t" r="r" b="b"/>
                <a:pathLst>
                  <a:path w="2330680" h="1453225">
                    <a:moveTo>
                      <a:pt x="740455" y="0"/>
                    </a:moveTo>
                    <a:lnTo>
                      <a:pt x="2330680" y="0"/>
                    </a:lnTo>
                    <a:lnTo>
                      <a:pt x="1590225" y="1453225"/>
                    </a:lnTo>
                    <a:lnTo>
                      <a:pt x="0" y="1453225"/>
                    </a:lnTo>
                    <a:close/>
                  </a:path>
                </a:pathLst>
              </a:custGeom>
              <a:solidFill>
                <a:srgbClr val="00A8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grpSp>
        <p:sp>
          <p:nvSpPr>
            <p:cNvPr id="45" name="Freeform: Shape 44">
              <a:extLst>
                <a:ext uri="{FF2B5EF4-FFF2-40B4-BE49-F238E27FC236}">
                  <a16:creationId xmlns:a16="http://schemas.microsoft.com/office/drawing/2014/main" id="{024E088F-D3B0-4800-BFFF-903BD63E0652}"/>
                </a:ext>
              </a:extLst>
            </p:cNvPr>
            <p:cNvSpPr/>
            <p:nvPr/>
          </p:nvSpPr>
          <p:spPr>
            <a:xfrm>
              <a:off x="0" y="1080585"/>
              <a:ext cx="1153455" cy="1359658"/>
            </a:xfrm>
            <a:custGeom>
              <a:avLst/>
              <a:gdLst>
                <a:gd name="connsiteX0" fmla="*/ 0 w 1153455"/>
                <a:gd name="connsiteY0" fmla="*/ 0 h 1359658"/>
                <a:gd name="connsiteX1" fmla="*/ 1153455 w 1153455"/>
                <a:gd name="connsiteY1" fmla="*/ 0 h 1359658"/>
                <a:gd name="connsiteX2" fmla="*/ 460674 w 1153455"/>
                <a:gd name="connsiteY2" fmla="*/ 1359658 h 1359658"/>
                <a:gd name="connsiteX3" fmla="*/ 0 w 1153455"/>
                <a:gd name="connsiteY3" fmla="*/ 1359658 h 1359658"/>
              </a:gdLst>
              <a:ahLst/>
              <a:cxnLst>
                <a:cxn ang="0">
                  <a:pos x="connsiteX0" y="connsiteY0"/>
                </a:cxn>
                <a:cxn ang="0">
                  <a:pos x="connsiteX1" y="connsiteY1"/>
                </a:cxn>
                <a:cxn ang="0">
                  <a:pos x="connsiteX2" y="connsiteY2"/>
                </a:cxn>
                <a:cxn ang="0">
                  <a:pos x="connsiteX3" y="connsiteY3"/>
                </a:cxn>
              </a:cxnLst>
              <a:rect l="l" t="t" r="r" b="b"/>
              <a:pathLst>
                <a:path w="1153455" h="1359658">
                  <a:moveTo>
                    <a:pt x="0" y="0"/>
                  </a:moveTo>
                  <a:lnTo>
                    <a:pt x="1153455" y="0"/>
                  </a:lnTo>
                  <a:lnTo>
                    <a:pt x="460674" y="1359658"/>
                  </a:lnTo>
                  <a:lnTo>
                    <a:pt x="0" y="1359658"/>
                  </a:lnTo>
                  <a:close/>
                </a:path>
              </a:pathLst>
            </a:custGeom>
            <a:solidFill>
              <a:srgbClr val="026B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46" name="Freeform: Shape 45">
              <a:extLst>
                <a:ext uri="{FF2B5EF4-FFF2-40B4-BE49-F238E27FC236}">
                  <a16:creationId xmlns:a16="http://schemas.microsoft.com/office/drawing/2014/main" id="{363894ED-6B81-4EC1-9925-76D332643163}"/>
                </a:ext>
              </a:extLst>
            </p:cNvPr>
            <p:cNvSpPr/>
            <p:nvPr/>
          </p:nvSpPr>
          <p:spPr>
            <a:xfrm>
              <a:off x="1163192" y="1080586"/>
              <a:ext cx="3615771" cy="5777415"/>
            </a:xfrm>
            <a:custGeom>
              <a:avLst/>
              <a:gdLst>
                <a:gd name="connsiteX0" fmla="*/ 2943740 w 3615771"/>
                <a:gd name="connsiteY0" fmla="*/ 0 h 5777415"/>
                <a:gd name="connsiteX1" fmla="*/ 3615771 w 3615771"/>
                <a:gd name="connsiteY1" fmla="*/ 0 h 5777415"/>
                <a:gd name="connsiteX2" fmla="*/ 672031 w 3615771"/>
                <a:gd name="connsiteY2" fmla="*/ 5777415 h 5777415"/>
                <a:gd name="connsiteX3" fmla="*/ 0 w 3615771"/>
                <a:gd name="connsiteY3" fmla="*/ 5777415 h 5777415"/>
              </a:gdLst>
              <a:ahLst/>
              <a:cxnLst>
                <a:cxn ang="0">
                  <a:pos x="connsiteX0" y="connsiteY0"/>
                </a:cxn>
                <a:cxn ang="0">
                  <a:pos x="connsiteX1" y="connsiteY1"/>
                </a:cxn>
                <a:cxn ang="0">
                  <a:pos x="connsiteX2" y="connsiteY2"/>
                </a:cxn>
                <a:cxn ang="0">
                  <a:pos x="connsiteX3" y="connsiteY3"/>
                </a:cxn>
              </a:cxnLst>
              <a:rect l="l" t="t" r="r" b="b"/>
              <a:pathLst>
                <a:path w="3615771" h="5777415">
                  <a:moveTo>
                    <a:pt x="2943740" y="0"/>
                  </a:moveTo>
                  <a:lnTo>
                    <a:pt x="3615771" y="0"/>
                  </a:lnTo>
                  <a:lnTo>
                    <a:pt x="672031" y="5777415"/>
                  </a:lnTo>
                  <a:lnTo>
                    <a:pt x="0" y="5777415"/>
                  </a:lnTo>
                  <a:close/>
                </a:path>
              </a:pathLst>
            </a:custGeom>
            <a:gradFill>
              <a:gsLst>
                <a:gs pos="0">
                  <a:srgbClr val="E6E6E6">
                    <a:lumMod val="68000"/>
                    <a:lumOff val="32000"/>
                  </a:srgbClr>
                </a:gs>
                <a:gs pos="100000">
                  <a:srgbClr val="E6E6E6">
                    <a:lumMod val="52000"/>
                    <a:lumOff val="4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grpSp>
      <p:pic>
        <p:nvPicPr>
          <p:cNvPr id="4" name="Picture 3" descr="A blue text on a black background&#10;&#10;Description automatically generated">
            <a:extLst>
              <a:ext uri="{FF2B5EF4-FFF2-40B4-BE49-F238E27FC236}">
                <a16:creationId xmlns:a16="http://schemas.microsoft.com/office/drawing/2014/main" id="{F704AD70-391C-AC4E-FD0C-CA15D11864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0542" y="1064981"/>
            <a:ext cx="3002604" cy="548640"/>
          </a:xfrm>
          <a:prstGeom prst="rect">
            <a:avLst/>
          </a:prstGeom>
        </p:spPr>
      </p:pic>
    </p:spTree>
    <p:extLst>
      <p:ext uri="{BB962C8B-B14F-4D97-AF65-F5344CB8AC3E}">
        <p14:creationId xmlns:p14="http://schemas.microsoft.com/office/powerpoint/2010/main" val="33093630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itle Slide Dark Picture">
    <p:bg>
      <p:bgPr>
        <a:solidFill>
          <a:schemeClr val="tx1"/>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8270B64-66B2-4793-992B-D5529EF18C3E}"/>
              </a:ext>
            </a:extLst>
          </p:cNvPr>
          <p:cNvSpPr/>
          <p:nvPr/>
        </p:nvSpPr>
        <p:spPr>
          <a:xfrm>
            <a:off x="2233897" y="0"/>
            <a:ext cx="9958105" cy="6858000"/>
          </a:xfrm>
          <a:custGeom>
            <a:avLst/>
            <a:gdLst>
              <a:gd name="connsiteX0" fmla="*/ 3494326 w 9958105"/>
              <a:gd name="connsiteY0" fmla="*/ 0 h 6858000"/>
              <a:gd name="connsiteX1" fmla="*/ 9958105 w 9958105"/>
              <a:gd name="connsiteY1" fmla="*/ 0 h 6858000"/>
              <a:gd name="connsiteX2" fmla="*/ 9958105 w 9958105"/>
              <a:gd name="connsiteY2" fmla="*/ 6858000 h 6858000"/>
              <a:gd name="connsiteX3" fmla="*/ 0 w 995810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958105" h="6858000">
                <a:moveTo>
                  <a:pt x="3494326" y="0"/>
                </a:moveTo>
                <a:lnTo>
                  <a:pt x="9958105" y="0"/>
                </a:lnTo>
                <a:lnTo>
                  <a:pt x="9958105"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2000" dirty="0"/>
          </a:p>
        </p:txBody>
      </p:sp>
      <p:sp>
        <p:nvSpPr>
          <p:cNvPr id="10" name="Picture Placeholder 9">
            <a:extLst>
              <a:ext uri="{FF2B5EF4-FFF2-40B4-BE49-F238E27FC236}">
                <a16:creationId xmlns:a16="http://schemas.microsoft.com/office/drawing/2014/main" id="{5DEB3A00-CE02-46D6-A56C-14340CB0754E}"/>
              </a:ext>
            </a:extLst>
          </p:cNvPr>
          <p:cNvSpPr>
            <a:spLocks noGrp="1"/>
          </p:cNvSpPr>
          <p:nvPr>
            <p:ph type="pic" sz="quarter" idx="10" hasCustomPrompt="1"/>
          </p:nvPr>
        </p:nvSpPr>
        <p:spPr>
          <a:xfrm>
            <a:off x="1608450" y="1"/>
            <a:ext cx="10583551" cy="6857999"/>
          </a:xfrm>
          <a:custGeom>
            <a:avLst/>
            <a:gdLst>
              <a:gd name="connsiteX0" fmla="*/ 3700528 w 10583550"/>
              <a:gd name="connsiteY0" fmla="*/ 0 h 6857998"/>
              <a:gd name="connsiteX1" fmla="*/ 10583550 w 10583550"/>
              <a:gd name="connsiteY1" fmla="*/ 0 h 6857998"/>
              <a:gd name="connsiteX2" fmla="*/ 10583550 w 10583550"/>
              <a:gd name="connsiteY2" fmla="*/ 2764049 h 6857998"/>
              <a:gd name="connsiteX3" fmla="*/ 8497579 w 10583550"/>
              <a:gd name="connsiteY3" fmla="*/ 6857998 h 6857998"/>
              <a:gd name="connsiteX4" fmla="*/ 0 w 10583550"/>
              <a:gd name="connsiteY4" fmla="*/ 6857998 h 6857998"/>
              <a:gd name="connsiteX5" fmla="*/ 3494325 w 10583550"/>
              <a:gd name="connsiteY5" fmla="*/ 1 h 6857998"/>
              <a:gd name="connsiteX6" fmla="*/ 3700528 w 10583550"/>
              <a:gd name="connsiteY6"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3550" h="6857998">
                <a:moveTo>
                  <a:pt x="3700528" y="0"/>
                </a:moveTo>
                <a:lnTo>
                  <a:pt x="10583550" y="0"/>
                </a:lnTo>
                <a:lnTo>
                  <a:pt x="10583550" y="2764049"/>
                </a:lnTo>
                <a:lnTo>
                  <a:pt x="8497579" y="6857998"/>
                </a:lnTo>
                <a:lnTo>
                  <a:pt x="0" y="6857998"/>
                </a:lnTo>
                <a:lnTo>
                  <a:pt x="3494325" y="1"/>
                </a:lnTo>
                <a:lnTo>
                  <a:pt x="3700528" y="1"/>
                </a:lnTo>
                <a:close/>
              </a:path>
            </a:pathLst>
          </a:custGeom>
          <a:solidFill>
            <a:srgbClr val="003241"/>
          </a:solidFill>
        </p:spPr>
        <p:txBody>
          <a:bodyPr wrap="square" tIns="1280160" bIns="0" anchor="ctr" anchorCtr="0">
            <a:noAutofit/>
          </a:bodyPr>
          <a:lstStyle>
            <a:lvl1pPr marL="0" indent="0" algn="ctr">
              <a:lnSpc>
                <a:spcPct val="100000"/>
              </a:lnSpc>
              <a:spcBef>
                <a:spcPts val="0"/>
              </a:spcBef>
              <a:buNone/>
              <a:defRPr sz="2000">
                <a:solidFill>
                  <a:schemeClr val="accent5">
                    <a:lumMod val="60000"/>
                    <a:lumOff val="40000"/>
                  </a:schemeClr>
                </a:solidFill>
              </a:defRPr>
            </a:lvl1pPr>
          </a:lstStyle>
          <a:p>
            <a:r>
              <a:rPr dirty="0"/>
              <a:t>Click icon to insert a dark picture; </a:t>
            </a:r>
            <a:br>
              <a:rPr dirty="0"/>
            </a:br>
            <a:r>
              <a:rPr dirty="0"/>
              <a:t>send to back if necessary. </a:t>
            </a:r>
          </a:p>
        </p:txBody>
      </p:sp>
      <p:sp>
        <p:nvSpPr>
          <p:cNvPr id="7" name="Freeform: Shape 6">
            <a:extLst>
              <a:ext uri="{FF2B5EF4-FFF2-40B4-BE49-F238E27FC236}">
                <a16:creationId xmlns:a16="http://schemas.microsoft.com/office/drawing/2014/main" id="{F40E8370-BEA1-42E8-83C6-3191B83DBA01}"/>
              </a:ext>
            </a:extLst>
          </p:cNvPr>
          <p:cNvSpPr/>
          <p:nvPr/>
        </p:nvSpPr>
        <p:spPr>
          <a:xfrm>
            <a:off x="10106027" y="2764049"/>
            <a:ext cx="2085973" cy="4093953"/>
          </a:xfrm>
          <a:custGeom>
            <a:avLst/>
            <a:gdLst>
              <a:gd name="connsiteX0" fmla="*/ 1710308 w 1710308"/>
              <a:gd name="connsiteY0" fmla="*/ 0 h 3356669"/>
              <a:gd name="connsiteX1" fmla="*/ 1710308 w 1710308"/>
              <a:gd name="connsiteY1" fmla="*/ 3356669 h 3356669"/>
              <a:gd name="connsiteX2" fmla="*/ 0 w 1710308"/>
              <a:gd name="connsiteY2" fmla="*/ 3356669 h 3356669"/>
            </a:gdLst>
            <a:ahLst/>
            <a:cxnLst>
              <a:cxn ang="0">
                <a:pos x="connsiteX0" y="connsiteY0"/>
              </a:cxn>
              <a:cxn ang="0">
                <a:pos x="connsiteX1" y="connsiteY1"/>
              </a:cxn>
              <a:cxn ang="0">
                <a:pos x="connsiteX2" y="connsiteY2"/>
              </a:cxn>
            </a:cxnLst>
            <a:rect l="l" t="t" r="r" b="b"/>
            <a:pathLst>
              <a:path w="1710308" h="3356669">
                <a:moveTo>
                  <a:pt x="1710308" y="0"/>
                </a:moveTo>
                <a:lnTo>
                  <a:pt x="1710308" y="3356669"/>
                </a:lnTo>
                <a:lnTo>
                  <a:pt x="0" y="3356669"/>
                </a:lnTo>
                <a:close/>
              </a:path>
            </a:pathLst>
          </a:custGeom>
          <a:solidFill>
            <a:srgbClr val="00A8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3" name="overlay Media Placeholder 2">
            <a:extLst>
              <a:ext uri="{FF2B5EF4-FFF2-40B4-BE49-F238E27FC236}">
                <a16:creationId xmlns:a16="http://schemas.microsoft.com/office/drawing/2014/main" id="{2F4A1CAC-F2A9-45E5-9CB0-3D7831711627}"/>
              </a:ext>
            </a:extLst>
          </p:cNvPr>
          <p:cNvSpPr>
            <a:spLocks noGrp="1"/>
          </p:cNvSpPr>
          <p:nvPr>
            <p:ph type="media" sz="quarter" idx="11" hasCustomPrompt="1"/>
          </p:nvPr>
        </p:nvSpPr>
        <p:spPr>
          <a:xfrm>
            <a:off x="1608448" y="1"/>
            <a:ext cx="4487549" cy="6858003"/>
          </a:xfrm>
          <a:blipFill>
            <a:blip r:embed="rId2"/>
            <a:stretch>
              <a:fillRect/>
            </a:stretch>
          </a:blipFill>
        </p:spPr>
        <p:txBody>
          <a:bodyPr lIns="137160" tIns="2468880" rIns="0"/>
          <a:lstStyle>
            <a:lvl1pPr marL="0" indent="0">
              <a:spcBef>
                <a:spcPts val="800"/>
              </a:spcBef>
              <a:buNone/>
              <a:defRPr sz="1400">
                <a:solidFill>
                  <a:schemeClr val="accent5"/>
                </a:solidFill>
              </a:defRPr>
            </a:lvl1pPr>
          </a:lstStyle>
          <a:p>
            <a:r>
              <a:rPr dirty="0"/>
              <a:t>This gradient should be </a:t>
            </a:r>
            <a:br>
              <a:rPr dirty="0"/>
            </a:br>
            <a:r>
              <a:rPr dirty="0"/>
              <a:t>on top of the picture. </a:t>
            </a:r>
            <a:br>
              <a:rPr dirty="0"/>
            </a:br>
            <a:r>
              <a:rPr dirty="0"/>
              <a:t>This text and the </a:t>
            </a:r>
            <a:br>
              <a:rPr dirty="0"/>
            </a:br>
            <a:r>
              <a:rPr dirty="0"/>
              <a:t>media icon will </a:t>
            </a:r>
            <a:br>
              <a:rPr dirty="0"/>
            </a:br>
            <a:r>
              <a:rPr dirty="0"/>
              <a:t>not appear. </a:t>
            </a:r>
          </a:p>
        </p:txBody>
      </p:sp>
      <p:sp>
        <p:nvSpPr>
          <p:cNvPr id="5" name="Title 4">
            <a:extLst>
              <a:ext uri="{FF2B5EF4-FFF2-40B4-BE49-F238E27FC236}">
                <a16:creationId xmlns:a16="http://schemas.microsoft.com/office/drawing/2014/main" id="{0645EA02-3B80-4DB6-A93B-4A21095A1F40}"/>
              </a:ext>
            </a:extLst>
          </p:cNvPr>
          <p:cNvSpPr>
            <a:spLocks noGrp="1"/>
          </p:cNvSpPr>
          <p:nvPr>
            <p:ph type="title" hasCustomPrompt="1"/>
          </p:nvPr>
        </p:nvSpPr>
        <p:spPr bwMode="white">
          <a:xfrm>
            <a:off x="5962964" y="1066801"/>
            <a:ext cx="5303531" cy="1295400"/>
          </a:xfrm>
        </p:spPr>
        <p:txBody>
          <a:bodyPr anchor="t"/>
          <a:lstStyle>
            <a:lvl1pPr algn="r">
              <a:lnSpc>
                <a:spcPct val="100000"/>
              </a:lnSpc>
              <a:defRPr sz="4000">
                <a:solidFill>
                  <a:schemeClr val="tx1"/>
                </a:solidFill>
              </a:defRPr>
            </a:lvl1pPr>
          </a:lstStyle>
          <a:p>
            <a:r>
              <a:t>Click to add text</a:t>
            </a:r>
          </a:p>
        </p:txBody>
      </p:sp>
      <p:sp>
        <p:nvSpPr>
          <p:cNvPr id="14" name="Text Placeholder 13">
            <a:extLst>
              <a:ext uri="{FF2B5EF4-FFF2-40B4-BE49-F238E27FC236}">
                <a16:creationId xmlns:a16="http://schemas.microsoft.com/office/drawing/2014/main" id="{15A4ED72-B6B5-4B2A-8B70-4C2CA16194EF}"/>
              </a:ext>
            </a:extLst>
          </p:cNvPr>
          <p:cNvSpPr>
            <a:spLocks noGrp="1"/>
          </p:cNvSpPr>
          <p:nvPr>
            <p:ph type="body" sz="quarter" idx="12" hasCustomPrompt="1"/>
          </p:nvPr>
        </p:nvSpPr>
        <p:spPr bwMode="white">
          <a:xfrm>
            <a:off x="3852225" y="5334001"/>
            <a:ext cx="4010027" cy="666751"/>
          </a:xfrm>
        </p:spPr>
        <p:txBody>
          <a:bodyPr/>
          <a:lstStyle>
            <a:lvl1pPr marL="0" indent="0">
              <a:lnSpc>
                <a:spcPct val="100000"/>
              </a:lnSpc>
              <a:spcBef>
                <a:spcPts val="0"/>
              </a:spcBef>
              <a:buNone/>
              <a:defRPr sz="1800">
                <a:solidFill>
                  <a:schemeClr val="tx1"/>
                </a:solidFill>
              </a:defRPr>
            </a:lvl1pPr>
            <a:lvl2pPr marL="0" indent="0">
              <a:lnSpc>
                <a:spcPct val="100000"/>
              </a:lnSpc>
              <a:spcBef>
                <a:spcPts val="0"/>
              </a:spcBef>
              <a:buNone/>
              <a:defRPr sz="1800">
                <a:solidFill>
                  <a:schemeClr val="tx1">
                    <a:lumMod val="50000"/>
                    <a:lumOff val="50000"/>
                  </a:schemeClr>
                </a:solidFill>
              </a:defRPr>
            </a:lvl2pPr>
            <a:lvl3pPr marL="0" indent="0">
              <a:lnSpc>
                <a:spcPct val="100000"/>
              </a:lnSpc>
              <a:spcBef>
                <a:spcPts val="0"/>
              </a:spcBef>
              <a:buNone/>
              <a:defRPr sz="1800">
                <a:solidFill>
                  <a:schemeClr val="tx1">
                    <a:lumMod val="50000"/>
                    <a:lumOff val="50000"/>
                  </a:schemeClr>
                </a:solidFill>
              </a:defRPr>
            </a:lvl3pPr>
            <a:lvl4pPr marL="0" indent="0">
              <a:lnSpc>
                <a:spcPct val="100000"/>
              </a:lnSpc>
              <a:spcBef>
                <a:spcPts val="0"/>
              </a:spcBef>
              <a:buNone/>
              <a:defRPr sz="1800">
                <a:solidFill>
                  <a:schemeClr val="tx1">
                    <a:lumMod val="50000"/>
                    <a:lumOff val="50000"/>
                  </a:schemeClr>
                </a:solidFill>
              </a:defRPr>
            </a:lvl4pPr>
            <a:lvl5pPr marL="0" indent="0">
              <a:lnSpc>
                <a:spcPct val="100000"/>
              </a:lnSpc>
              <a:spcBef>
                <a:spcPts val="0"/>
              </a:spcBef>
              <a:buNone/>
              <a:defRPr sz="1800">
                <a:solidFill>
                  <a:schemeClr val="tx1">
                    <a:lumMod val="50000"/>
                    <a:lumOff val="50000"/>
                  </a:schemeClr>
                </a:solidFill>
              </a:defRPr>
            </a:lvl5pPr>
            <a:lvl6pPr marL="0" indent="0">
              <a:lnSpc>
                <a:spcPct val="100000"/>
              </a:lnSpc>
              <a:spcBef>
                <a:spcPts val="0"/>
              </a:spcBef>
              <a:buNone/>
              <a:defRPr sz="1800">
                <a:solidFill>
                  <a:schemeClr val="tx1">
                    <a:lumMod val="50000"/>
                    <a:lumOff val="50000"/>
                  </a:schemeClr>
                </a:solidFill>
              </a:defRPr>
            </a:lvl6pPr>
            <a:lvl7pPr marL="0" indent="0">
              <a:lnSpc>
                <a:spcPct val="100000"/>
              </a:lnSpc>
              <a:spcBef>
                <a:spcPts val="0"/>
              </a:spcBef>
              <a:buNone/>
              <a:defRPr sz="1800">
                <a:solidFill>
                  <a:schemeClr val="tx1">
                    <a:lumMod val="50000"/>
                    <a:lumOff val="50000"/>
                  </a:schemeClr>
                </a:solidFill>
              </a:defRPr>
            </a:lvl7pPr>
            <a:lvl8pPr marL="0" indent="0">
              <a:lnSpc>
                <a:spcPct val="100000"/>
              </a:lnSpc>
              <a:spcBef>
                <a:spcPts val="0"/>
              </a:spcBef>
              <a:buNone/>
              <a:defRPr sz="1800">
                <a:solidFill>
                  <a:schemeClr val="tx1">
                    <a:lumMod val="50000"/>
                    <a:lumOff val="50000"/>
                  </a:schemeClr>
                </a:solidFill>
              </a:defRPr>
            </a:lvl8pPr>
            <a:lvl9pPr marL="0" indent="0">
              <a:lnSpc>
                <a:spcPct val="100000"/>
              </a:lnSpc>
              <a:spcBef>
                <a:spcPts val="0"/>
              </a:spcBef>
              <a:buNone/>
              <a:defRPr sz="1800">
                <a:solidFill>
                  <a:schemeClr val="tx1">
                    <a:lumMod val="50000"/>
                    <a:lumOff val="50000"/>
                  </a:schemeClr>
                </a:solidFill>
              </a:defRPr>
            </a:lvl9pPr>
          </a:lstStyle>
          <a:p>
            <a:pPr lvl="0"/>
            <a:r>
              <a:t>Presenter name (bold) </a:t>
            </a:r>
            <a:br>
              <a:rPr/>
            </a:br>
            <a:r>
              <a:t>Title, affiliations (not bold)</a:t>
            </a:r>
          </a:p>
        </p:txBody>
      </p:sp>
      <p:pic>
        <p:nvPicPr>
          <p:cNvPr id="9" name="Picture 8">
            <a:extLst>
              <a:ext uri="{FF2B5EF4-FFF2-40B4-BE49-F238E27FC236}">
                <a16:creationId xmlns:a16="http://schemas.microsoft.com/office/drawing/2014/main" id="{0DA22A72-7C4A-E54F-B018-C5BE5B3315AA}"/>
              </a:ext>
            </a:extLst>
          </p:cNvPr>
          <p:cNvPicPr>
            <a:picLocks noChangeAspect="1"/>
          </p:cNvPicPr>
          <p:nvPr userDrawn="1"/>
        </p:nvPicPr>
        <p:blipFill>
          <a:blip r:embed="rId3"/>
          <a:stretch>
            <a:fillRect/>
          </a:stretch>
        </p:blipFill>
        <p:spPr>
          <a:xfrm>
            <a:off x="1063665" y="989925"/>
            <a:ext cx="2146259" cy="530536"/>
          </a:xfrm>
          <a:prstGeom prst="rect">
            <a:avLst/>
          </a:prstGeom>
        </p:spPr>
      </p:pic>
    </p:spTree>
    <p:extLst>
      <p:ext uri="{BB962C8B-B14F-4D97-AF65-F5344CB8AC3E}">
        <p14:creationId xmlns:p14="http://schemas.microsoft.com/office/powerpoint/2010/main" val="24554126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Slide Light Pictur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7994F39-008B-4B36-AD32-9E4AEF525037}"/>
              </a:ext>
            </a:extLst>
          </p:cNvPr>
          <p:cNvSpPr/>
          <p:nvPr/>
        </p:nvSpPr>
        <p:spPr>
          <a:xfrm>
            <a:off x="2233897" y="0"/>
            <a:ext cx="9958105" cy="6858000"/>
          </a:xfrm>
          <a:custGeom>
            <a:avLst/>
            <a:gdLst>
              <a:gd name="connsiteX0" fmla="*/ 3494326 w 9958105"/>
              <a:gd name="connsiteY0" fmla="*/ 0 h 6858000"/>
              <a:gd name="connsiteX1" fmla="*/ 9958105 w 9958105"/>
              <a:gd name="connsiteY1" fmla="*/ 0 h 6858000"/>
              <a:gd name="connsiteX2" fmla="*/ 9958105 w 9958105"/>
              <a:gd name="connsiteY2" fmla="*/ 6858000 h 6858000"/>
              <a:gd name="connsiteX3" fmla="*/ 0 w 995810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958105" h="6858000">
                <a:moveTo>
                  <a:pt x="3494326" y="0"/>
                </a:moveTo>
                <a:lnTo>
                  <a:pt x="9958105" y="0"/>
                </a:lnTo>
                <a:lnTo>
                  <a:pt x="995810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2000" dirty="0"/>
          </a:p>
        </p:txBody>
      </p:sp>
      <p:sp>
        <p:nvSpPr>
          <p:cNvPr id="10" name="Picture Placeholder 9">
            <a:extLst>
              <a:ext uri="{FF2B5EF4-FFF2-40B4-BE49-F238E27FC236}">
                <a16:creationId xmlns:a16="http://schemas.microsoft.com/office/drawing/2014/main" id="{5DEB3A00-CE02-46D6-A56C-14340CB0754E}"/>
              </a:ext>
            </a:extLst>
          </p:cNvPr>
          <p:cNvSpPr>
            <a:spLocks noGrp="1"/>
          </p:cNvSpPr>
          <p:nvPr>
            <p:ph type="pic" sz="quarter" idx="10" hasCustomPrompt="1"/>
          </p:nvPr>
        </p:nvSpPr>
        <p:spPr>
          <a:xfrm>
            <a:off x="1608450" y="1"/>
            <a:ext cx="10583551" cy="6857999"/>
          </a:xfrm>
          <a:custGeom>
            <a:avLst/>
            <a:gdLst>
              <a:gd name="connsiteX0" fmla="*/ 3700528 w 10583550"/>
              <a:gd name="connsiteY0" fmla="*/ 0 h 6857998"/>
              <a:gd name="connsiteX1" fmla="*/ 10583550 w 10583550"/>
              <a:gd name="connsiteY1" fmla="*/ 0 h 6857998"/>
              <a:gd name="connsiteX2" fmla="*/ 10583550 w 10583550"/>
              <a:gd name="connsiteY2" fmla="*/ 2764049 h 6857998"/>
              <a:gd name="connsiteX3" fmla="*/ 8497579 w 10583550"/>
              <a:gd name="connsiteY3" fmla="*/ 6857998 h 6857998"/>
              <a:gd name="connsiteX4" fmla="*/ 0 w 10583550"/>
              <a:gd name="connsiteY4" fmla="*/ 6857998 h 6857998"/>
              <a:gd name="connsiteX5" fmla="*/ 3494325 w 10583550"/>
              <a:gd name="connsiteY5" fmla="*/ 1 h 6857998"/>
              <a:gd name="connsiteX6" fmla="*/ 3700528 w 10583550"/>
              <a:gd name="connsiteY6"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3550" h="6857998">
                <a:moveTo>
                  <a:pt x="3700528" y="0"/>
                </a:moveTo>
                <a:lnTo>
                  <a:pt x="10583550" y="0"/>
                </a:lnTo>
                <a:lnTo>
                  <a:pt x="10583550" y="2764049"/>
                </a:lnTo>
                <a:lnTo>
                  <a:pt x="8497579" y="6857998"/>
                </a:lnTo>
                <a:lnTo>
                  <a:pt x="0" y="6857998"/>
                </a:lnTo>
                <a:lnTo>
                  <a:pt x="3494325" y="1"/>
                </a:lnTo>
                <a:lnTo>
                  <a:pt x="3700528" y="1"/>
                </a:lnTo>
                <a:close/>
              </a:path>
            </a:pathLst>
          </a:custGeom>
          <a:solidFill>
            <a:srgbClr val="F2F2F2"/>
          </a:solidFill>
        </p:spPr>
        <p:txBody>
          <a:bodyPr wrap="square" tIns="1280160" bIns="0" anchor="ctr" anchorCtr="0">
            <a:noAutofit/>
          </a:bodyPr>
          <a:lstStyle>
            <a:lvl1pPr marL="0" indent="0" algn="ctr">
              <a:lnSpc>
                <a:spcPct val="100000"/>
              </a:lnSpc>
              <a:spcBef>
                <a:spcPts val="0"/>
              </a:spcBef>
              <a:buNone/>
              <a:defRPr sz="2000">
                <a:solidFill>
                  <a:schemeClr val="accent5"/>
                </a:solidFill>
              </a:defRPr>
            </a:lvl1pPr>
          </a:lstStyle>
          <a:p>
            <a:pPr marL="228594" marR="0" lvl="0" indent="-228594" algn="ctr" defTabSz="914377" rtl="0" eaLnBrk="1" fontAlgn="auto" latinLnBrk="0" hangingPunct="1">
              <a:lnSpc>
                <a:spcPct val="90000"/>
              </a:lnSpc>
              <a:spcBef>
                <a:spcPts val="1800"/>
              </a:spcBef>
              <a:spcAft>
                <a:spcPts val="0"/>
              </a:spcAft>
              <a:buClr>
                <a:schemeClr val="tx1">
                  <a:lumMod val="50000"/>
                  <a:lumOff val="50000"/>
                </a:schemeClr>
              </a:buClr>
              <a:buSzTx/>
              <a:buFont typeface="Arial" panose="020B0604020202020204" pitchFamily="34" charset="0"/>
              <a:buNone/>
              <a:tabLst/>
              <a:defRPr/>
            </a:pPr>
            <a:r>
              <a:rPr dirty="0"/>
              <a:t>Click icon to insert a light picture; </a:t>
            </a:r>
            <a:br>
              <a:rPr dirty="0"/>
            </a:br>
            <a:r>
              <a:rPr dirty="0"/>
              <a:t>send to back if necessary. </a:t>
            </a:r>
          </a:p>
        </p:txBody>
      </p:sp>
      <p:sp>
        <p:nvSpPr>
          <p:cNvPr id="7" name="Freeform: Shape 6">
            <a:extLst>
              <a:ext uri="{FF2B5EF4-FFF2-40B4-BE49-F238E27FC236}">
                <a16:creationId xmlns:a16="http://schemas.microsoft.com/office/drawing/2014/main" id="{F40E8370-BEA1-42E8-83C6-3191B83DBA01}"/>
              </a:ext>
            </a:extLst>
          </p:cNvPr>
          <p:cNvSpPr/>
          <p:nvPr/>
        </p:nvSpPr>
        <p:spPr>
          <a:xfrm>
            <a:off x="10106027" y="2764049"/>
            <a:ext cx="2085973" cy="4093953"/>
          </a:xfrm>
          <a:custGeom>
            <a:avLst/>
            <a:gdLst>
              <a:gd name="connsiteX0" fmla="*/ 1710308 w 1710308"/>
              <a:gd name="connsiteY0" fmla="*/ 0 h 3356669"/>
              <a:gd name="connsiteX1" fmla="*/ 1710308 w 1710308"/>
              <a:gd name="connsiteY1" fmla="*/ 3356669 h 3356669"/>
              <a:gd name="connsiteX2" fmla="*/ 0 w 1710308"/>
              <a:gd name="connsiteY2" fmla="*/ 3356669 h 3356669"/>
            </a:gdLst>
            <a:ahLst/>
            <a:cxnLst>
              <a:cxn ang="0">
                <a:pos x="connsiteX0" y="connsiteY0"/>
              </a:cxn>
              <a:cxn ang="0">
                <a:pos x="connsiteX1" y="connsiteY1"/>
              </a:cxn>
              <a:cxn ang="0">
                <a:pos x="connsiteX2" y="connsiteY2"/>
              </a:cxn>
            </a:cxnLst>
            <a:rect l="l" t="t" r="r" b="b"/>
            <a:pathLst>
              <a:path w="1710308" h="3356669">
                <a:moveTo>
                  <a:pt x="1710308" y="0"/>
                </a:moveTo>
                <a:lnTo>
                  <a:pt x="1710308" y="3356669"/>
                </a:lnTo>
                <a:lnTo>
                  <a:pt x="0" y="3356669"/>
                </a:lnTo>
                <a:close/>
              </a:path>
            </a:pathLst>
          </a:custGeom>
          <a:solidFill>
            <a:srgbClr val="00A8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3" name="Media Placeholder 2">
            <a:extLst>
              <a:ext uri="{FF2B5EF4-FFF2-40B4-BE49-F238E27FC236}">
                <a16:creationId xmlns:a16="http://schemas.microsoft.com/office/drawing/2014/main" id="{2F4A1CAC-F2A9-45E5-9CB0-3D7831711627}"/>
              </a:ext>
            </a:extLst>
          </p:cNvPr>
          <p:cNvSpPr>
            <a:spLocks noGrp="1"/>
          </p:cNvSpPr>
          <p:nvPr>
            <p:ph type="media" sz="quarter" idx="11" hasCustomPrompt="1"/>
          </p:nvPr>
        </p:nvSpPr>
        <p:spPr>
          <a:xfrm>
            <a:off x="1608448" y="1"/>
            <a:ext cx="4487549" cy="6858003"/>
          </a:xfrm>
          <a:blipFill>
            <a:blip r:embed="rId2"/>
            <a:stretch>
              <a:fillRect/>
            </a:stretch>
          </a:blipFill>
        </p:spPr>
        <p:txBody>
          <a:bodyPr lIns="137160" tIns="2468880" rIns="0"/>
          <a:lstStyle>
            <a:lvl1pPr marL="0" indent="0">
              <a:spcBef>
                <a:spcPts val="800"/>
              </a:spcBef>
              <a:buNone/>
              <a:defRPr sz="1400">
                <a:solidFill>
                  <a:schemeClr val="accent5"/>
                </a:solidFill>
              </a:defRPr>
            </a:lvl1pPr>
          </a:lstStyle>
          <a:p>
            <a:r>
              <a:rPr dirty="0"/>
              <a:t>This gradient should be </a:t>
            </a:r>
            <a:br>
              <a:rPr dirty="0"/>
            </a:br>
            <a:r>
              <a:rPr dirty="0"/>
              <a:t>on top of the picture. </a:t>
            </a:r>
            <a:br>
              <a:rPr dirty="0"/>
            </a:br>
            <a:r>
              <a:rPr dirty="0"/>
              <a:t>This text and the </a:t>
            </a:r>
            <a:br>
              <a:rPr dirty="0"/>
            </a:br>
            <a:r>
              <a:rPr dirty="0"/>
              <a:t>media icon will </a:t>
            </a:r>
            <a:br>
              <a:rPr dirty="0"/>
            </a:br>
            <a:r>
              <a:rPr dirty="0"/>
              <a:t>not appear. </a:t>
            </a:r>
          </a:p>
        </p:txBody>
      </p:sp>
      <p:sp>
        <p:nvSpPr>
          <p:cNvPr id="5" name="Title 4">
            <a:extLst>
              <a:ext uri="{FF2B5EF4-FFF2-40B4-BE49-F238E27FC236}">
                <a16:creationId xmlns:a16="http://schemas.microsoft.com/office/drawing/2014/main" id="{0645EA02-3B80-4DB6-A93B-4A21095A1F40}"/>
              </a:ext>
            </a:extLst>
          </p:cNvPr>
          <p:cNvSpPr>
            <a:spLocks noGrp="1"/>
          </p:cNvSpPr>
          <p:nvPr>
            <p:ph type="title" hasCustomPrompt="1"/>
          </p:nvPr>
        </p:nvSpPr>
        <p:spPr>
          <a:xfrm>
            <a:off x="5962964" y="1066801"/>
            <a:ext cx="5303531" cy="1295400"/>
          </a:xfrm>
        </p:spPr>
        <p:txBody>
          <a:bodyPr anchor="t"/>
          <a:lstStyle>
            <a:lvl1pPr algn="r">
              <a:lnSpc>
                <a:spcPct val="100000"/>
              </a:lnSpc>
              <a:defRPr sz="4000"/>
            </a:lvl1pPr>
          </a:lstStyle>
          <a:p>
            <a:r>
              <a:t>Click to add text</a:t>
            </a:r>
          </a:p>
        </p:txBody>
      </p:sp>
      <p:sp>
        <p:nvSpPr>
          <p:cNvPr id="14" name="Text Placeholder 13">
            <a:extLst>
              <a:ext uri="{FF2B5EF4-FFF2-40B4-BE49-F238E27FC236}">
                <a16:creationId xmlns:a16="http://schemas.microsoft.com/office/drawing/2014/main" id="{15A4ED72-B6B5-4B2A-8B70-4C2CA16194EF}"/>
              </a:ext>
            </a:extLst>
          </p:cNvPr>
          <p:cNvSpPr>
            <a:spLocks noGrp="1"/>
          </p:cNvSpPr>
          <p:nvPr>
            <p:ph type="body" sz="quarter" idx="12" hasCustomPrompt="1"/>
          </p:nvPr>
        </p:nvSpPr>
        <p:spPr>
          <a:xfrm>
            <a:off x="3852225" y="5334001"/>
            <a:ext cx="4010027" cy="666751"/>
          </a:xfrm>
        </p:spPr>
        <p:txBody>
          <a:bodyPr/>
          <a:lstStyle>
            <a:lvl1pPr marL="0" indent="0">
              <a:lnSpc>
                <a:spcPct val="100000"/>
              </a:lnSpc>
              <a:spcBef>
                <a:spcPts val="0"/>
              </a:spcBef>
              <a:buNone/>
              <a:defRPr sz="1800">
                <a:solidFill>
                  <a:schemeClr val="tx1">
                    <a:lumMod val="50000"/>
                    <a:lumOff val="50000"/>
                  </a:schemeClr>
                </a:solidFill>
              </a:defRPr>
            </a:lvl1pPr>
            <a:lvl2pPr marL="0" indent="0">
              <a:lnSpc>
                <a:spcPct val="100000"/>
              </a:lnSpc>
              <a:spcBef>
                <a:spcPts val="0"/>
              </a:spcBef>
              <a:buNone/>
              <a:defRPr sz="1800">
                <a:solidFill>
                  <a:schemeClr val="tx1">
                    <a:lumMod val="50000"/>
                    <a:lumOff val="50000"/>
                  </a:schemeClr>
                </a:solidFill>
              </a:defRPr>
            </a:lvl2pPr>
            <a:lvl3pPr marL="0" indent="0">
              <a:lnSpc>
                <a:spcPct val="100000"/>
              </a:lnSpc>
              <a:spcBef>
                <a:spcPts val="0"/>
              </a:spcBef>
              <a:buNone/>
              <a:defRPr sz="1800">
                <a:solidFill>
                  <a:schemeClr val="tx1">
                    <a:lumMod val="50000"/>
                    <a:lumOff val="50000"/>
                  </a:schemeClr>
                </a:solidFill>
              </a:defRPr>
            </a:lvl3pPr>
            <a:lvl4pPr marL="0" indent="0">
              <a:lnSpc>
                <a:spcPct val="100000"/>
              </a:lnSpc>
              <a:spcBef>
                <a:spcPts val="0"/>
              </a:spcBef>
              <a:buNone/>
              <a:defRPr sz="1800">
                <a:solidFill>
                  <a:schemeClr val="tx1">
                    <a:lumMod val="50000"/>
                    <a:lumOff val="50000"/>
                  </a:schemeClr>
                </a:solidFill>
              </a:defRPr>
            </a:lvl4pPr>
            <a:lvl5pPr marL="0" indent="0">
              <a:lnSpc>
                <a:spcPct val="100000"/>
              </a:lnSpc>
              <a:spcBef>
                <a:spcPts val="0"/>
              </a:spcBef>
              <a:buNone/>
              <a:defRPr sz="1800">
                <a:solidFill>
                  <a:schemeClr val="tx1">
                    <a:lumMod val="50000"/>
                    <a:lumOff val="50000"/>
                  </a:schemeClr>
                </a:solidFill>
              </a:defRPr>
            </a:lvl5pPr>
            <a:lvl6pPr marL="0" indent="0">
              <a:lnSpc>
                <a:spcPct val="100000"/>
              </a:lnSpc>
              <a:spcBef>
                <a:spcPts val="0"/>
              </a:spcBef>
              <a:buNone/>
              <a:defRPr sz="1800">
                <a:solidFill>
                  <a:schemeClr val="tx1">
                    <a:lumMod val="50000"/>
                    <a:lumOff val="50000"/>
                  </a:schemeClr>
                </a:solidFill>
              </a:defRPr>
            </a:lvl6pPr>
            <a:lvl7pPr marL="0" indent="0">
              <a:lnSpc>
                <a:spcPct val="100000"/>
              </a:lnSpc>
              <a:spcBef>
                <a:spcPts val="0"/>
              </a:spcBef>
              <a:buNone/>
              <a:defRPr sz="1800">
                <a:solidFill>
                  <a:schemeClr val="tx1">
                    <a:lumMod val="50000"/>
                    <a:lumOff val="50000"/>
                  </a:schemeClr>
                </a:solidFill>
              </a:defRPr>
            </a:lvl7pPr>
            <a:lvl8pPr marL="0" indent="0">
              <a:lnSpc>
                <a:spcPct val="100000"/>
              </a:lnSpc>
              <a:spcBef>
                <a:spcPts val="0"/>
              </a:spcBef>
              <a:buNone/>
              <a:defRPr sz="1800">
                <a:solidFill>
                  <a:schemeClr val="tx1">
                    <a:lumMod val="50000"/>
                    <a:lumOff val="50000"/>
                  </a:schemeClr>
                </a:solidFill>
              </a:defRPr>
            </a:lvl8pPr>
            <a:lvl9pPr marL="0" indent="0">
              <a:lnSpc>
                <a:spcPct val="100000"/>
              </a:lnSpc>
              <a:spcBef>
                <a:spcPts val="0"/>
              </a:spcBef>
              <a:buNone/>
              <a:defRPr sz="1800">
                <a:solidFill>
                  <a:schemeClr val="tx1">
                    <a:lumMod val="50000"/>
                    <a:lumOff val="50000"/>
                  </a:schemeClr>
                </a:solidFill>
              </a:defRPr>
            </a:lvl9pPr>
          </a:lstStyle>
          <a:p>
            <a:pPr lvl="0"/>
            <a:r>
              <a:t>Presenter name (bold) </a:t>
            </a:r>
            <a:br>
              <a:rPr/>
            </a:br>
            <a:r>
              <a:t>Title, affiliations (not bold)</a:t>
            </a:r>
          </a:p>
        </p:txBody>
      </p:sp>
      <p:pic>
        <p:nvPicPr>
          <p:cNvPr id="9" name="Picture 8">
            <a:extLst>
              <a:ext uri="{FF2B5EF4-FFF2-40B4-BE49-F238E27FC236}">
                <a16:creationId xmlns:a16="http://schemas.microsoft.com/office/drawing/2014/main" id="{66FD91C5-8F42-8D47-9274-95140EAAAAFF}"/>
              </a:ext>
            </a:extLst>
          </p:cNvPr>
          <p:cNvPicPr>
            <a:picLocks noChangeAspect="1"/>
          </p:cNvPicPr>
          <p:nvPr userDrawn="1"/>
        </p:nvPicPr>
        <p:blipFill>
          <a:blip r:embed="rId3"/>
          <a:stretch>
            <a:fillRect/>
          </a:stretch>
        </p:blipFill>
        <p:spPr>
          <a:xfrm>
            <a:off x="1063665" y="989925"/>
            <a:ext cx="2146259" cy="530536"/>
          </a:xfrm>
          <a:prstGeom prst="rect">
            <a:avLst/>
          </a:prstGeom>
        </p:spPr>
      </p:pic>
    </p:spTree>
    <p:extLst>
      <p:ext uri="{BB962C8B-B14F-4D97-AF65-F5344CB8AC3E}">
        <p14:creationId xmlns:p14="http://schemas.microsoft.com/office/powerpoint/2010/main" val="20413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Slide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82C4-253D-4055-8422-4113C4A3640F}"/>
              </a:ext>
            </a:extLst>
          </p:cNvPr>
          <p:cNvSpPr>
            <a:spLocks noGrp="1"/>
          </p:cNvSpPr>
          <p:nvPr>
            <p:ph type="title"/>
          </p:nvPr>
        </p:nvSpPr>
        <p:spPr>
          <a:xfrm>
            <a:off x="6096002" y="2387493"/>
            <a:ext cx="5302228" cy="2230519"/>
          </a:xfrm>
        </p:spPr>
        <p:txBody>
          <a:bodyPr anchor="b"/>
          <a:lstStyle>
            <a:lvl1pPr>
              <a:lnSpc>
                <a:spcPct val="100000"/>
              </a:lnSpc>
              <a:defRPr sz="4000"/>
            </a:lvl1pPr>
          </a:lstStyle>
          <a:p>
            <a:r>
              <a:rPr lang="en-US"/>
              <a:t>Click to edit Master title style</a:t>
            </a:r>
            <a:endParaRPr/>
          </a:p>
        </p:txBody>
      </p:sp>
      <p:sp>
        <p:nvSpPr>
          <p:cNvPr id="6" name="Text Placeholder 13">
            <a:extLst>
              <a:ext uri="{FF2B5EF4-FFF2-40B4-BE49-F238E27FC236}">
                <a16:creationId xmlns:a16="http://schemas.microsoft.com/office/drawing/2014/main" id="{130BC9F5-DB3F-47AC-BAF7-C4AEBC42A139}"/>
              </a:ext>
            </a:extLst>
          </p:cNvPr>
          <p:cNvSpPr>
            <a:spLocks noGrp="1"/>
          </p:cNvSpPr>
          <p:nvPr>
            <p:ph type="body" sz="quarter" idx="13" hasCustomPrompt="1"/>
          </p:nvPr>
        </p:nvSpPr>
        <p:spPr>
          <a:xfrm>
            <a:off x="6096001" y="5013634"/>
            <a:ext cx="5302228" cy="666751"/>
          </a:xfrm>
        </p:spPr>
        <p:txBody>
          <a:bodyPr/>
          <a:lstStyle>
            <a:lvl1pPr marL="0" indent="0">
              <a:lnSpc>
                <a:spcPct val="100000"/>
              </a:lnSpc>
              <a:spcBef>
                <a:spcPts val="0"/>
              </a:spcBef>
              <a:buNone/>
              <a:defRPr sz="1800">
                <a:solidFill>
                  <a:schemeClr val="tx1">
                    <a:lumMod val="50000"/>
                    <a:lumOff val="50000"/>
                  </a:schemeClr>
                </a:solidFill>
              </a:defRPr>
            </a:lvl1pPr>
            <a:lvl2pPr marL="0" indent="0">
              <a:lnSpc>
                <a:spcPct val="100000"/>
              </a:lnSpc>
              <a:spcBef>
                <a:spcPts val="0"/>
              </a:spcBef>
              <a:buNone/>
              <a:defRPr sz="1800">
                <a:solidFill>
                  <a:schemeClr val="tx1">
                    <a:lumMod val="50000"/>
                    <a:lumOff val="50000"/>
                  </a:schemeClr>
                </a:solidFill>
              </a:defRPr>
            </a:lvl2pPr>
            <a:lvl3pPr marL="0" indent="0">
              <a:lnSpc>
                <a:spcPct val="100000"/>
              </a:lnSpc>
              <a:spcBef>
                <a:spcPts val="0"/>
              </a:spcBef>
              <a:buNone/>
              <a:defRPr sz="1800">
                <a:solidFill>
                  <a:schemeClr val="tx1">
                    <a:lumMod val="50000"/>
                    <a:lumOff val="50000"/>
                  </a:schemeClr>
                </a:solidFill>
              </a:defRPr>
            </a:lvl3pPr>
            <a:lvl4pPr marL="0" indent="0">
              <a:lnSpc>
                <a:spcPct val="100000"/>
              </a:lnSpc>
              <a:spcBef>
                <a:spcPts val="0"/>
              </a:spcBef>
              <a:buNone/>
              <a:defRPr sz="1800">
                <a:solidFill>
                  <a:schemeClr val="tx1">
                    <a:lumMod val="50000"/>
                    <a:lumOff val="50000"/>
                  </a:schemeClr>
                </a:solidFill>
              </a:defRPr>
            </a:lvl4pPr>
            <a:lvl5pPr marL="0" indent="0">
              <a:lnSpc>
                <a:spcPct val="100000"/>
              </a:lnSpc>
              <a:spcBef>
                <a:spcPts val="0"/>
              </a:spcBef>
              <a:buNone/>
              <a:defRPr sz="1800">
                <a:solidFill>
                  <a:schemeClr val="tx1">
                    <a:lumMod val="50000"/>
                    <a:lumOff val="50000"/>
                  </a:schemeClr>
                </a:solidFill>
              </a:defRPr>
            </a:lvl5pPr>
            <a:lvl6pPr marL="0" indent="0">
              <a:lnSpc>
                <a:spcPct val="100000"/>
              </a:lnSpc>
              <a:spcBef>
                <a:spcPts val="0"/>
              </a:spcBef>
              <a:buNone/>
              <a:defRPr sz="1800">
                <a:solidFill>
                  <a:schemeClr val="tx1">
                    <a:lumMod val="50000"/>
                    <a:lumOff val="50000"/>
                  </a:schemeClr>
                </a:solidFill>
              </a:defRPr>
            </a:lvl6pPr>
            <a:lvl7pPr marL="0" indent="0">
              <a:lnSpc>
                <a:spcPct val="100000"/>
              </a:lnSpc>
              <a:spcBef>
                <a:spcPts val="0"/>
              </a:spcBef>
              <a:buNone/>
              <a:defRPr sz="1800">
                <a:solidFill>
                  <a:schemeClr val="tx1">
                    <a:lumMod val="50000"/>
                    <a:lumOff val="50000"/>
                  </a:schemeClr>
                </a:solidFill>
              </a:defRPr>
            </a:lvl7pPr>
            <a:lvl8pPr marL="0" indent="0">
              <a:lnSpc>
                <a:spcPct val="100000"/>
              </a:lnSpc>
              <a:spcBef>
                <a:spcPts val="0"/>
              </a:spcBef>
              <a:buNone/>
              <a:defRPr sz="1800">
                <a:solidFill>
                  <a:schemeClr val="tx1">
                    <a:lumMod val="50000"/>
                    <a:lumOff val="50000"/>
                  </a:schemeClr>
                </a:solidFill>
              </a:defRPr>
            </a:lvl8pPr>
            <a:lvl9pPr marL="0" indent="0">
              <a:lnSpc>
                <a:spcPct val="100000"/>
              </a:lnSpc>
              <a:spcBef>
                <a:spcPts val="0"/>
              </a:spcBef>
              <a:buNone/>
              <a:defRPr sz="1800">
                <a:solidFill>
                  <a:schemeClr val="tx1">
                    <a:lumMod val="50000"/>
                    <a:lumOff val="50000"/>
                  </a:schemeClr>
                </a:solidFill>
              </a:defRPr>
            </a:lvl9pPr>
          </a:lstStyle>
          <a:p>
            <a:pPr lvl="0"/>
            <a:r>
              <a:t>Presenter name (bold) </a:t>
            </a:r>
            <a:br>
              <a:rPr/>
            </a:br>
            <a:r>
              <a:t>Title, affiliations (not bold)</a:t>
            </a:r>
          </a:p>
        </p:txBody>
      </p:sp>
      <p:sp>
        <p:nvSpPr>
          <p:cNvPr id="11" name="Picture Placeholder 10">
            <a:extLst>
              <a:ext uri="{FF2B5EF4-FFF2-40B4-BE49-F238E27FC236}">
                <a16:creationId xmlns:a16="http://schemas.microsoft.com/office/drawing/2014/main" id="{272A832C-1627-4A7E-B82C-100A3D5AD481}"/>
              </a:ext>
            </a:extLst>
          </p:cNvPr>
          <p:cNvSpPr>
            <a:spLocks noGrp="1"/>
          </p:cNvSpPr>
          <p:nvPr>
            <p:ph type="pic" sz="quarter" idx="15" hasCustomPrompt="1"/>
          </p:nvPr>
        </p:nvSpPr>
        <p:spPr>
          <a:xfrm>
            <a:off x="2" y="-3"/>
            <a:ext cx="6334127" cy="6858000"/>
          </a:xfrm>
          <a:custGeom>
            <a:avLst/>
            <a:gdLst>
              <a:gd name="connsiteX0" fmla="*/ 0 w 6334127"/>
              <a:gd name="connsiteY0" fmla="*/ 0 h 6858000"/>
              <a:gd name="connsiteX1" fmla="*/ 6334127 w 6334127"/>
              <a:gd name="connsiteY1" fmla="*/ 0 h 6858000"/>
              <a:gd name="connsiteX2" fmla="*/ 6334127 w 6334127"/>
              <a:gd name="connsiteY2" fmla="*/ 3 h 6858000"/>
              <a:gd name="connsiteX3" fmla="*/ 6333194 w 6334127"/>
              <a:gd name="connsiteY3" fmla="*/ 3 h 6858000"/>
              <a:gd name="connsiteX4" fmla="*/ 2838868 w 6334127"/>
              <a:gd name="connsiteY4" fmla="*/ 6858000 h 6858000"/>
              <a:gd name="connsiteX5" fmla="*/ 0 w 633412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4127" h="6858000">
                <a:moveTo>
                  <a:pt x="0" y="0"/>
                </a:moveTo>
                <a:lnTo>
                  <a:pt x="6334127" y="0"/>
                </a:lnTo>
                <a:lnTo>
                  <a:pt x="6334127" y="3"/>
                </a:lnTo>
                <a:lnTo>
                  <a:pt x="6333194" y="3"/>
                </a:lnTo>
                <a:lnTo>
                  <a:pt x="2838868" y="6858000"/>
                </a:lnTo>
                <a:lnTo>
                  <a:pt x="0" y="6858000"/>
                </a:lnTo>
                <a:close/>
              </a:path>
            </a:pathLst>
          </a:custGeom>
          <a:solidFill>
            <a:srgbClr val="F2F2F2"/>
          </a:solidFill>
        </p:spPr>
        <p:txBody>
          <a:bodyPr wrap="square" tIns="0" bIns="1005840" anchor="ctr" anchorCtr="0">
            <a:noAutofit/>
          </a:bodyPr>
          <a:lstStyle>
            <a:lvl1pPr marL="0" indent="0" algn="ctr">
              <a:spcBef>
                <a:spcPts val="0"/>
              </a:spcBef>
              <a:buNone/>
              <a:defRPr sz="2000">
                <a:solidFill>
                  <a:schemeClr val="accent5"/>
                </a:solidFill>
              </a:defRPr>
            </a:lvl1pPr>
          </a:lstStyle>
          <a:p>
            <a:r>
              <a:rPr dirty="0"/>
              <a:t>Click icon to insert picture;</a:t>
            </a:r>
            <a:br>
              <a:rPr dirty="0"/>
            </a:br>
            <a:r>
              <a:rPr dirty="0"/>
              <a:t>send to back if necessary.</a:t>
            </a:r>
          </a:p>
        </p:txBody>
      </p:sp>
      <p:sp>
        <p:nvSpPr>
          <p:cNvPr id="8" name="Freeform: Shape 7">
            <a:extLst>
              <a:ext uri="{FF2B5EF4-FFF2-40B4-BE49-F238E27FC236}">
                <a16:creationId xmlns:a16="http://schemas.microsoft.com/office/drawing/2014/main" id="{8A0A04D5-3B0D-457B-9D61-B806B573B03A}"/>
              </a:ext>
            </a:extLst>
          </p:cNvPr>
          <p:cNvSpPr/>
          <p:nvPr/>
        </p:nvSpPr>
        <p:spPr>
          <a:xfrm>
            <a:off x="2838868" y="2"/>
            <a:ext cx="4243859" cy="6858001"/>
          </a:xfrm>
          <a:custGeom>
            <a:avLst/>
            <a:gdLst>
              <a:gd name="connsiteX0" fmla="*/ 3494326 w 4243858"/>
              <a:gd name="connsiteY0" fmla="*/ 0 h 6858001"/>
              <a:gd name="connsiteX1" fmla="*/ 4243858 w 4243858"/>
              <a:gd name="connsiteY1" fmla="*/ 0 h 6858001"/>
              <a:gd name="connsiteX2" fmla="*/ 749532 w 4243858"/>
              <a:gd name="connsiteY2" fmla="*/ 6858001 h 6858001"/>
              <a:gd name="connsiteX3" fmla="*/ 0 w 424385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4243858" h="6858001">
                <a:moveTo>
                  <a:pt x="3494326" y="0"/>
                </a:moveTo>
                <a:lnTo>
                  <a:pt x="4243858" y="0"/>
                </a:lnTo>
                <a:lnTo>
                  <a:pt x="749532" y="6858001"/>
                </a:lnTo>
                <a:lnTo>
                  <a:pt x="0" y="6858001"/>
                </a:lnTo>
                <a:close/>
              </a:path>
            </a:pathLst>
          </a:custGeom>
          <a:gradFill>
            <a:gsLst>
              <a:gs pos="0">
                <a:srgbClr val="E6E6E6"/>
              </a:gs>
              <a:gs pos="100000">
                <a:srgbClr val="E6E6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10" name="Media Placeholder 9">
            <a:extLst>
              <a:ext uri="{FF2B5EF4-FFF2-40B4-BE49-F238E27FC236}">
                <a16:creationId xmlns:a16="http://schemas.microsoft.com/office/drawing/2014/main" id="{15C7239E-8E96-420D-8EA5-3F411591FE9A}"/>
              </a:ext>
            </a:extLst>
          </p:cNvPr>
          <p:cNvSpPr>
            <a:spLocks noGrp="1"/>
          </p:cNvSpPr>
          <p:nvPr>
            <p:ph type="media" sz="quarter" idx="14" hasCustomPrompt="1"/>
          </p:nvPr>
        </p:nvSpPr>
        <p:spPr>
          <a:xfrm>
            <a:off x="1" y="1"/>
            <a:ext cx="2352675" cy="4617387"/>
          </a:xfrm>
          <a:blipFill>
            <a:blip r:embed="rId2"/>
            <a:stretch>
              <a:fillRect/>
            </a:stretch>
          </a:blipFill>
        </p:spPr>
        <p:txBody>
          <a:bodyPr lIns="91440" tIns="182880" rIns="91440"/>
          <a:lstStyle>
            <a:lvl1pPr marL="0" indent="0">
              <a:spcBef>
                <a:spcPts val="300"/>
              </a:spcBef>
              <a:buNone/>
              <a:defRPr sz="1400">
                <a:solidFill>
                  <a:schemeClr val="bg1"/>
                </a:solidFill>
              </a:defRPr>
            </a:lvl1pPr>
          </a:lstStyle>
          <a:p>
            <a:r>
              <a:rPr dirty="0"/>
              <a:t>This gradient should be </a:t>
            </a:r>
            <a:br>
              <a:rPr dirty="0"/>
            </a:br>
            <a:r>
              <a:rPr dirty="0"/>
              <a:t>on top of the picture. </a:t>
            </a:r>
            <a:br>
              <a:rPr dirty="0"/>
            </a:br>
            <a:r>
              <a:rPr dirty="0"/>
              <a:t>This text and the </a:t>
            </a:r>
            <a:br>
              <a:rPr dirty="0"/>
            </a:br>
            <a:r>
              <a:rPr dirty="0"/>
              <a:t>media icon will</a:t>
            </a:r>
            <a:br>
              <a:rPr dirty="0"/>
            </a:br>
            <a:r>
              <a:rPr dirty="0"/>
              <a:t>not appear. </a:t>
            </a:r>
          </a:p>
        </p:txBody>
      </p:sp>
      <p:pic>
        <p:nvPicPr>
          <p:cNvPr id="9" name="Picture 8">
            <a:extLst>
              <a:ext uri="{FF2B5EF4-FFF2-40B4-BE49-F238E27FC236}">
                <a16:creationId xmlns:a16="http://schemas.microsoft.com/office/drawing/2014/main" id="{DF98AFBA-9B87-5A44-9C25-6BA63B3EAA99}"/>
              </a:ext>
            </a:extLst>
          </p:cNvPr>
          <p:cNvPicPr>
            <a:picLocks noChangeAspect="1"/>
          </p:cNvPicPr>
          <p:nvPr userDrawn="1"/>
        </p:nvPicPr>
        <p:blipFill>
          <a:blip r:embed="rId3"/>
          <a:stretch>
            <a:fillRect/>
          </a:stretch>
        </p:blipFill>
        <p:spPr>
          <a:xfrm>
            <a:off x="9251969" y="989925"/>
            <a:ext cx="2146259" cy="530536"/>
          </a:xfrm>
          <a:prstGeom prst="rect">
            <a:avLst/>
          </a:prstGeom>
        </p:spPr>
      </p:pic>
    </p:spTree>
    <p:extLst>
      <p:ext uri="{BB962C8B-B14F-4D97-AF65-F5344CB8AC3E}">
        <p14:creationId xmlns:p14="http://schemas.microsoft.com/office/powerpoint/2010/main" val="7062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and Subtitle">
    <p:spTree>
      <p:nvGrpSpPr>
        <p:cNvPr id="1" name=""/>
        <p:cNvGrpSpPr/>
        <p:nvPr/>
      </p:nvGrpSpPr>
      <p:grpSpPr>
        <a:xfrm>
          <a:off x="0" y="0"/>
          <a:ext cx="0" cy="0"/>
          <a:chOff x="0" y="0"/>
          <a:chExt cx="0" cy="0"/>
        </a:xfrm>
      </p:grpSpPr>
      <p:sp>
        <p:nvSpPr>
          <p:cNvPr id="7" name="superhead">
            <a:extLst>
              <a:ext uri="{FF2B5EF4-FFF2-40B4-BE49-F238E27FC236}">
                <a16:creationId xmlns:a16="http://schemas.microsoft.com/office/drawing/2014/main" id="{02FC455F-05E0-43DB-B2F5-F4A7F44DD185}"/>
              </a:ext>
            </a:extLst>
          </p:cNvPr>
          <p:cNvSpPr>
            <a:spLocks noGrp="1"/>
          </p:cNvSpPr>
          <p:nvPr>
            <p:ph type="body" sz="quarter" idx="14"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50E924ED-66C7-4D36-96DB-921A13E19B4F}"/>
              </a:ext>
            </a:extLst>
          </p:cNvPr>
          <p:cNvSpPr>
            <a:spLocks noGrp="1"/>
          </p:cNvSpPr>
          <p:nvPr>
            <p:ph type="body" sz="quarter" idx="13" hasCustomPrompt="1"/>
          </p:nvPr>
        </p:nvSpPr>
        <p:spPr>
          <a:xfrm>
            <a:off x="457200" y="1353039"/>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9" name="Content Placeholder 8">
            <a:extLst>
              <a:ext uri="{FF2B5EF4-FFF2-40B4-BE49-F238E27FC236}">
                <a16:creationId xmlns:a16="http://schemas.microsoft.com/office/drawing/2014/main" id="{E279E970-E2F1-4CDD-A08B-487D669AAC51}"/>
              </a:ext>
            </a:extLst>
          </p:cNvPr>
          <p:cNvSpPr>
            <a:spLocks noGrp="1"/>
          </p:cNvSpPr>
          <p:nvPr>
            <p:ph sz="quarter" idx="15" hasCustomPrompt="1"/>
          </p:nvPr>
        </p:nvSpPr>
        <p:spPr>
          <a:xfrm>
            <a:off x="457200" y="2019300"/>
            <a:ext cx="5334000" cy="4152899"/>
          </a:xfrm>
        </p:spPr>
        <p:txBody>
          <a:bodyPr/>
          <a:lstStyle/>
          <a:p>
            <a:pPr marL="228600" marR="0" lvl="0" indent="-228600" algn="l" defTabSz="914400" rtl="0" eaLnBrk="1" fontAlgn="auto" latinLnBrk="0" hangingPunct="1">
              <a:lnSpc>
                <a:spcPct val="90000"/>
              </a:lnSpc>
              <a:spcBef>
                <a:spcPts val="1800"/>
              </a:spcBef>
              <a:spcAft>
                <a:spcPts val="0"/>
              </a:spcAft>
              <a:buClr>
                <a:schemeClr val="tx1">
                  <a:lumMod val="50000"/>
                  <a:lumOff val="50000"/>
                </a:schemeClr>
              </a:buClr>
              <a:buSzTx/>
              <a:buFont typeface="Arial" panose="020B0604020202020204" pitchFamily="34" charset="0"/>
              <a:buChar char="•"/>
              <a:tabLst/>
              <a:defRPr/>
            </a:pPr>
            <a:r>
              <a:t>Click to add text or choose an icon below to insert other content</a:t>
            </a:r>
          </a:p>
          <a:p>
            <a:pPr lvl="1"/>
            <a:r>
              <a:t>Second level</a:t>
            </a:r>
          </a:p>
          <a:p>
            <a:pPr lvl="2"/>
            <a:r>
              <a:t>Third level</a:t>
            </a:r>
          </a:p>
          <a:p>
            <a:pPr lvl="3"/>
            <a:r>
              <a:t>Fourth level</a:t>
            </a:r>
          </a:p>
          <a:p>
            <a:pPr lvl="4"/>
            <a:r>
              <a:t>Fifth level</a:t>
            </a:r>
          </a:p>
        </p:txBody>
      </p:sp>
      <p:sp>
        <p:nvSpPr>
          <p:cNvPr id="10" name="Content Placeholder 8">
            <a:extLst>
              <a:ext uri="{FF2B5EF4-FFF2-40B4-BE49-F238E27FC236}">
                <a16:creationId xmlns:a16="http://schemas.microsoft.com/office/drawing/2014/main" id="{7A3506ED-8882-407B-BE5D-3BBACFC27503}"/>
              </a:ext>
            </a:extLst>
          </p:cNvPr>
          <p:cNvSpPr>
            <a:spLocks noGrp="1"/>
          </p:cNvSpPr>
          <p:nvPr>
            <p:ph sz="quarter" idx="16" hasCustomPrompt="1"/>
          </p:nvPr>
        </p:nvSpPr>
        <p:spPr>
          <a:xfrm>
            <a:off x="6134100" y="2019300"/>
            <a:ext cx="5334000" cy="4152899"/>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CD24B5CE-AB55-4AA3-910B-F5194E689765}"/>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9EA60F01-3C7C-474D-B151-DBC4A252213A}"/>
              </a:ext>
            </a:extLst>
          </p:cNvPr>
          <p:cNvSpPr>
            <a:spLocks noGrp="1"/>
          </p:cNvSpPr>
          <p:nvPr>
            <p:ph type="ftr" sz="quarter" idx="11"/>
          </p:nvPr>
        </p:nvSpPr>
        <p:spPr/>
        <p:txBody>
          <a:bodyPr/>
          <a:lstStyle/>
          <a:p>
            <a:r>
              <a:rPr>
                <a:solidFill>
                  <a:schemeClr val="bg1">
                    <a:lumMod val="50000"/>
                  </a:schemeClr>
                </a:solidFill>
              </a:rPr>
              <a:t>Confidential. For Ascensus internal purposes only. Not intended for use with or distribution to clients or the public.</a:t>
            </a:r>
          </a:p>
        </p:txBody>
      </p:sp>
      <p:sp>
        <p:nvSpPr>
          <p:cNvPr id="5" name="Slide Number Placeholder 4">
            <a:extLst>
              <a:ext uri="{FF2B5EF4-FFF2-40B4-BE49-F238E27FC236}">
                <a16:creationId xmlns:a16="http://schemas.microsoft.com/office/drawing/2014/main" id="{6C99034D-E319-46EB-8DBD-043BAE88E92F}"/>
              </a:ext>
            </a:extLst>
          </p:cNvPr>
          <p:cNvSpPr>
            <a:spLocks noGrp="1"/>
          </p:cNvSpPr>
          <p:nvPr>
            <p:ph type="sldNum" sz="quarter" idx="12"/>
          </p:nvPr>
        </p:nvSpPr>
        <p:spPr/>
        <p:txBody>
          <a:bodyPr/>
          <a:lstStyle/>
          <a:p>
            <a:fld id="{8A05B047-7786-42C0-A2BF-6DB1A4525D42}" type="slidenum">
              <a:rPr/>
              <a:pPr/>
              <a:t>‹#›</a:t>
            </a:fld>
            <a:endParaRPr/>
          </a:p>
        </p:txBody>
      </p:sp>
      <p:sp>
        <p:nvSpPr>
          <p:cNvPr id="8" name="Title 7">
            <a:extLst>
              <a:ext uri="{FF2B5EF4-FFF2-40B4-BE49-F238E27FC236}">
                <a16:creationId xmlns:a16="http://schemas.microsoft.com/office/drawing/2014/main" id="{80547082-CFD4-42F4-8AC0-7822BDD01DED}"/>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97358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648">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ransition Layouts (organizing slate)">
    <p:bg>
      <p:bgRef idx="1001">
        <a:schemeClr val="bg2"/>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498C98-2B65-4248-A3C7-A31F80B0CF88}"/>
              </a:ext>
            </a:extLst>
          </p:cNvPr>
          <p:cNvSpPr txBox="1"/>
          <p:nvPr/>
        </p:nvSpPr>
        <p:spPr>
          <a:xfrm>
            <a:off x="323851" y="543596"/>
            <a:ext cx="11544300" cy="5770811"/>
          </a:xfrm>
          <a:prstGeom prst="rect">
            <a:avLst/>
          </a:prstGeom>
          <a:noFill/>
        </p:spPr>
        <p:txBody>
          <a:bodyPr wrap="square" lIns="0" tIns="0" rIns="0" bIns="0" rtlCol="0">
            <a:spAutoFit/>
          </a:bodyPr>
          <a:lstStyle/>
          <a:p>
            <a:pPr algn="ctr">
              <a:lnSpc>
                <a:spcPct val="100000"/>
              </a:lnSpc>
              <a:spcBef>
                <a:spcPts val="3600"/>
              </a:spcBef>
            </a:pPr>
            <a:r>
              <a:rPr sz="12500" b="1" dirty="0"/>
              <a:t>Transition or Statement Layouts</a:t>
            </a:r>
            <a:endParaRPr sz="12500" dirty="0"/>
          </a:p>
        </p:txBody>
      </p:sp>
    </p:spTree>
    <p:extLst>
      <p:ext uri="{BB962C8B-B14F-4D97-AF65-F5344CB8AC3E}">
        <p14:creationId xmlns:p14="http://schemas.microsoft.com/office/powerpoint/2010/main" val="2027576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ransition or Statem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373E-79AD-4ABE-9992-FCB84BED234D}"/>
              </a:ext>
            </a:extLst>
          </p:cNvPr>
          <p:cNvSpPr>
            <a:spLocks noGrp="1"/>
          </p:cNvSpPr>
          <p:nvPr>
            <p:ph type="title" hasCustomPrompt="1"/>
          </p:nvPr>
        </p:nvSpPr>
        <p:spPr>
          <a:xfrm>
            <a:off x="3371851" y="2363854"/>
            <a:ext cx="6067424" cy="1251063"/>
          </a:xfrm>
        </p:spPr>
        <p:txBody>
          <a:bodyPr anchor="b"/>
          <a:lstStyle>
            <a:lvl1pPr algn="r">
              <a:defRPr>
                <a:solidFill>
                  <a:schemeClr val="tx1"/>
                </a:solidFill>
              </a:defRPr>
            </a:lvl1pPr>
          </a:lstStyle>
          <a:p>
            <a:r>
              <a:t>New topic, transition, or statement text</a:t>
            </a:r>
          </a:p>
        </p:txBody>
      </p:sp>
      <p:sp>
        <p:nvSpPr>
          <p:cNvPr id="7" name="Freeform: Shape 6">
            <a:extLst>
              <a:ext uri="{FF2B5EF4-FFF2-40B4-BE49-F238E27FC236}">
                <a16:creationId xmlns:a16="http://schemas.microsoft.com/office/drawing/2014/main" id="{9FF046CC-8079-4FBD-AD1C-61C173C675C9}"/>
              </a:ext>
            </a:extLst>
          </p:cNvPr>
          <p:cNvSpPr/>
          <p:nvPr/>
        </p:nvSpPr>
        <p:spPr>
          <a:xfrm>
            <a:off x="7356786" y="1"/>
            <a:ext cx="4835215" cy="6259497"/>
          </a:xfrm>
          <a:custGeom>
            <a:avLst/>
            <a:gdLst>
              <a:gd name="connsiteX0" fmla="*/ 4835214 w 4835214"/>
              <a:gd name="connsiteY0" fmla="*/ 3474936 h 6259497"/>
              <a:gd name="connsiteX1" fmla="*/ 4835214 w 4835214"/>
              <a:gd name="connsiteY1" fmla="*/ 3567582 h 6259497"/>
              <a:gd name="connsiteX2" fmla="*/ 3463614 w 4835214"/>
              <a:gd name="connsiteY2" fmla="*/ 6259497 h 6259497"/>
              <a:gd name="connsiteX3" fmla="*/ 3463614 w 4835214"/>
              <a:gd name="connsiteY3" fmla="*/ 6166852 h 6259497"/>
              <a:gd name="connsiteX4" fmla="*/ 4835214 w 4835214"/>
              <a:gd name="connsiteY4" fmla="*/ 2830865 h 6259497"/>
              <a:gd name="connsiteX5" fmla="*/ 4835214 w 4835214"/>
              <a:gd name="connsiteY5" fmla="*/ 2923510 h 6259497"/>
              <a:gd name="connsiteX6" fmla="*/ 3463614 w 4835214"/>
              <a:gd name="connsiteY6" fmla="*/ 5615427 h 6259497"/>
              <a:gd name="connsiteX7" fmla="*/ 3463614 w 4835214"/>
              <a:gd name="connsiteY7" fmla="*/ 5522781 h 6259497"/>
              <a:gd name="connsiteX8" fmla="*/ 4835214 w 4835214"/>
              <a:gd name="connsiteY8" fmla="*/ 2186811 h 6259497"/>
              <a:gd name="connsiteX9" fmla="*/ 4835214 w 4835214"/>
              <a:gd name="connsiteY9" fmla="*/ 2279457 h 6259497"/>
              <a:gd name="connsiteX10" fmla="*/ 3463614 w 4835214"/>
              <a:gd name="connsiteY10" fmla="*/ 4971373 h 6259497"/>
              <a:gd name="connsiteX11" fmla="*/ 3463614 w 4835214"/>
              <a:gd name="connsiteY11" fmla="*/ 4878727 h 6259497"/>
              <a:gd name="connsiteX12" fmla="*/ 4835214 w 4835214"/>
              <a:gd name="connsiteY12" fmla="*/ 1542757 h 6259497"/>
              <a:gd name="connsiteX13" fmla="*/ 4835214 w 4835214"/>
              <a:gd name="connsiteY13" fmla="*/ 1635403 h 6259497"/>
              <a:gd name="connsiteX14" fmla="*/ 3463614 w 4835214"/>
              <a:gd name="connsiteY14" fmla="*/ 4327319 h 6259497"/>
              <a:gd name="connsiteX15" fmla="*/ 3463614 w 4835214"/>
              <a:gd name="connsiteY15" fmla="*/ 4234674 h 6259497"/>
              <a:gd name="connsiteX16" fmla="*/ 4835214 w 4835214"/>
              <a:gd name="connsiteY16" fmla="*/ 898704 h 6259497"/>
              <a:gd name="connsiteX17" fmla="*/ 4835214 w 4835214"/>
              <a:gd name="connsiteY17" fmla="*/ 991350 h 6259497"/>
              <a:gd name="connsiteX18" fmla="*/ 3463614 w 4835214"/>
              <a:gd name="connsiteY18" fmla="*/ 3683266 h 6259497"/>
              <a:gd name="connsiteX19" fmla="*/ 3463614 w 4835214"/>
              <a:gd name="connsiteY19" fmla="*/ 3590620 h 6259497"/>
              <a:gd name="connsiteX20" fmla="*/ 4835214 w 4835214"/>
              <a:gd name="connsiteY20" fmla="*/ 254652 h 6259497"/>
              <a:gd name="connsiteX21" fmla="*/ 4835214 w 4835214"/>
              <a:gd name="connsiteY21" fmla="*/ 347297 h 6259497"/>
              <a:gd name="connsiteX22" fmla="*/ 3463614 w 4835214"/>
              <a:gd name="connsiteY22" fmla="*/ 3039213 h 6259497"/>
              <a:gd name="connsiteX23" fmla="*/ 3463614 w 4835214"/>
              <a:gd name="connsiteY23" fmla="*/ 2946568 h 6259497"/>
              <a:gd name="connsiteX24" fmla="*/ 4636804 w 4835214"/>
              <a:gd name="connsiteY24" fmla="*/ 0 h 6259497"/>
              <a:gd name="connsiteX25" fmla="*/ 4684009 w 4835214"/>
              <a:gd name="connsiteY25" fmla="*/ 0 h 6259497"/>
              <a:gd name="connsiteX26" fmla="*/ 3463614 w 4835214"/>
              <a:gd name="connsiteY26" fmla="*/ 2395160 h 6259497"/>
              <a:gd name="connsiteX27" fmla="*/ 3463614 w 4835214"/>
              <a:gd name="connsiteY27" fmla="*/ 2302515 h 6259497"/>
              <a:gd name="connsiteX28" fmla="*/ 4308642 w 4835214"/>
              <a:gd name="connsiteY28" fmla="*/ 0 h 6259497"/>
              <a:gd name="connsiteX29" fmla="*/ 4355847 w 4835214"/>
              <a:gd name="connsiteY29" fmla="*/ 0 h 6259497"/>
              <a:gd name="connsiteX30" fmla="*/ 3463614 w 4835214"/>
              <a:gd name="connsiteY30" fmla="*/ 1751106 h 6259497"/>
              <a:gd name="connsiteX31" fmla="*/ 3463614 w 4835214"/>
              <a:gd name="connsiteY31" fmla="*/ 1658461 h 6259497"/>
              <a:gd name="connsiteX32" fmla="*/ 3980480 w 4835214"/>
              <a:gd name="connsiteY32" fmla="*/ 0 h 6259497"/>
              <a:gd name="connsiteX33" fmla="*/ 4027685 w 4835214"/>
              <a:gd name="connsiteY33" fmla="*/ 0 h 6259497"/>
              <a:gd name="connsiteX34" fmla="*/ 3328820 w 4835214"/>
              <a:gd name="connsiteY34" fmla="*/ 1371600 h 6259497"/>
              <a:gd name="connsiteX35" fmla="*/ 3281615 w 4835214"/>
              <a:gd name="connsiteY35" fmla="*/ 1371600 h 6259497"/>
              <a:gd name="connsiteX36" fmla="*/ 3652319 w 4835214"/>
              <a:gd name="connsiteY36" fmla="*/ 0 h 6259497"/>
              <a:gd name="connsiteX37" fmla="*/ 3699524 w 4835214"/>
              <a:gd name="connsiteY37" fmla="*/ 0 h 6259497"/>
              <a:gd name="connsiteX38" fmla="*/ 3000659 w 4835214"/>
              <a:gd name="connsiteY38" fmla="*/ 1371600 h 6259497"/>
              <a:gd name="connsiteX39" fmla="*/ 2953454 w 4835214"/>
              <a:gd name="connsiteY39" fmla="*/ 1371600 h 6259497"/>
              <a:gd name="connsiteX40" fmla="*/ 3324157 w 4835214"/>
              <a:gd name="connsiteY40" fmla="*/ 0 h 6259497"/>
              <a:gd name="connsiteX41" fmla="*/ 3371363 w 4835214"/>
              <a:gd name="connsiteY41" fmla="*/ 0 h 6259497"/>
              <a:gd name="connsiteX42" fmla="*/ 2672498 w 4835214"/>
              <a:gd name="connsiteY42" fmla="*/ 1371600 h 6259497"/>
              <a:gd name="connsiteX43" fmla="*/ 2625292 w 4835214"/>
              <a:gd name="connsiteY43" fmla="*/ 1371600 h 6259497"/>
              <a:gd name="connsiteX44" fmla="*/ 2995995 w 4835214"/>
              <a:gd name="connsiteY44" fmla="*/ 0 h 6259497"/>
              <a:gd name="connsiteX45" fmla="*/ 3043201 w 4835214"/>
              <a:gd name="connsiteY45" fmla="*/ 0 h 6259497"/>
              <a:gd name="connsiteX46" fmla="*/ 2344336 w 4835214"/>
              <a:gd name="connsiteY46" fmla="*/ 1371600 h 6259497"/>
              <a:gd name="connsiteX47" fmla="*/ 2297130 w 4835214"/>
              <a:gd name="connsiteY47" fmla="*/ 1371600 h 6259497"/>
              <a:gd name="connsiteX48" fmla="*/ 2667833 w 4835214"/>
              <a:gd name="connsiteY48" fmla="*/ 0 h 6259497"/>
              <a:gd name="connsiteX49" fmla="*/ 2715039 w 4835214"/>
              <a:gd name="connsiteY49" fmla="*/ 0 h 6259497"/>
              <a:gd name="connsiteX50" fmla="*/ 2016174 w 4835214"/>
              <a:gd name="connsiteY50" fmla="*/ 1371600 h 6259497"/>
              <a:gd name="connsiteX51" fmla="*/ 1968968 w 4835214"/>
              <a:gd name="connsiteY51" fmla="*/ 1371600 h 6259497"/>
              <a:gd name="connsiteX52" fmla="*/ 2339672 w 4835214"/>
              <a:gd name="connsiteY52" fmla="*/ 0 h 6259497"/>
              <a:gd name="connsiteX53" fmla="*/ 2386877 w 4835214"/>
              <a:gd name="connsiteY53" fmla="*/ 0 h 6259497"/>
              <a:gd name="connsiteX54" fmla="*/ 1688012 w 4835214"/>
              <a:gd name="connsiteY54" fmla="*/ 1371600 h 6259497"/>
              <a:gd name="connsiteX55" fmla="*/ 1640807 w 4835214"/>
              <a:gd name="connsiteY55" fmla="*/ 1371600 h 6259497"/>
              <a:gd name="connsiteX56" fmla="*/ 2011512 w 4835214"/>
              <a:gd name="connsiteY56" fmla="*/ 0 h 6259497"/>
              <a:gd name="connsiteX57" fmla="*/ 2058716 w 4835214"/>
              <a:gd name="connsiteY57" fmla="*/ 0 h 6259497"/>
              <a:gd name="connsiteX58" fmla="*/ 1359851 w 4835214"/>
              <a:gd name="connsiteY58" fmla="*/ 1371600 h 6259497"/>
              <a:gd name="connsiteX59" fmla="*/ 1312647 w 4835214"/>
              <a:gd name="connsiteY59" fmla="*/ 1371600 h 6259497"/>
              <a:gd name="connsiteX60" fmla="*/ 1683349 w 4835214"/>
              <a:gd name="connsiteY60" fmla="*/ 0 h 6259497"/>
              <a:gd name="connsiteX61" fmla="*/ 1730554 w 4835214"/>
              <a:gd name="connsiteY61" fmla="*/ 0 h 6259497"/>
              <a:gd name="connsiteX62" fmla="*/ 1031689 w 4835214"/>
              <a:gd name="connsiteY62" fmla="*/ 1371600 h 6259497"/>
              <a:gd name="connsiteX63" fmla="*/ 984484 w 4835214"/>
              <a:gd name="connsiteY63" fmla="*/ 1371600 h 6259497"/>
              <a:gd name="connsiteX64" fmla="*/ 1355187 w 4835214"/>
              <a:gd name="connsiteY64" fmla="*/ 0 h 6259497"/>
              <a:gd name="connsiteX65" fmla="*/ 1402393 w 4835214"/>
              <a:gd name="connsiteY65" fmla="*/ 0 h 6259497"/>
              <a:gd name="connsiteX66" fmla="*/ 703528 w 4835214"/>
              <a:gd name="connsiteY66" fmla="*/ 1371600 h 6259497"/>
              <a:gd name="connsiteX67" fmla="*/ 656322 w 4835214"/>
              <a:gd name="connsiteY67" fmla="*/ 1371600 h 6259497"/>
              <a:gd name="connsiteX68" fmla="*/ 1027026 w 4835214"/>
              <a:gd name="connsiteY68" fmla="*/ 0 h 6259497"/>
              <a:gd name="connsiteX69" fmla="*/ 1074231 w 4835214"/>
              <a:gd name="connsiteY69" fmla="*/ 0 h 6259497"/>
              <a:gd name="connsiteX70" fmla="*/ 375366 w 4835214"/>
              <a:gd name="connsiteY70" fmla="*/ 1371600 h 6259497"/>
              <a:gd name="connsiteX71" fmla="*/ 328161 w 4835214"/>
              <a:gd name="connsiteY71" fmla="*/ 1371600 h 6259497"/>
              <a:gd name="connsiteX72" fmla="*/ 698865 w 4835214"/>
              <a:gd name="connsiteY72" fmla="*/ 0 h 6259497"/>
              <a:gd name="connsiteX73" fmla="*/ 746070 w 4835214"/>
              <a:gd name="connsiteY73" fmla="*/ 0 h 6259497"/>
              <a:gd name="connsiteX74" fmla="*/ 47205 w 4835214"/>
              <a:gd name="connsiteY74" fmla="*/ 1371600 h 6259497"/>
              <a:gd name="connsiteX75" fmla="*/ 0 w 4835214"/>
              <a:gd name="connsiteY75" fmla="*/ 1371600 h 625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835214" h="6259497">
                <a:moveTo>
                  <a:pt x="4835214" y="3474936"/>
                </a:moveTo>
                <a:lnTo>
                  <a:pt x="4835214" y="3567582"/>
                </a:lnTo>
                <a:lnTo>
                  <a:pt x="3463614" y="6259497"/>
                </a:lnTo>
                <a:lnTo>
                  <a:pt x="3463614" y="6166852"/>
                </a:lnTo>
                <a:close/>
                <a:moveTo>
                  <a:pt x="4835214" y="2830865"/>
                </a:moveTo>
                <a:lnTo>
                  <a:pt x="4835214" y="2923510"/>
                </a:lnTo>
                <a:lnTo>
                  <a:pt x="3463614" y="5615427"/>
                </a:lnTo>
                <a:lnTo>
                  <a:pt x="3463614" y="5522781"/>
                </a:lnTo>
                <a:close/>
                <a:moveTo>
                  <a:pt x="4835214" y="2186811"/>
                </a:moveTo>
                <a:lnTo>
                  <a:pt x="4835214" y="2279457"/>
                </a:lnTo>
                <a:lnTo>
                  <a:pt x="3463614" y="4971373"/>
                </a:lnTo>
                <a:lnTo>
                  <a:pt x="3463614" y="4878727"/>
                </a:lnTo>
                <a:close/>
                <a:moveTo>
                  <a:pt x="4835214" y="1542757"/>
                </a:moveTo>
                <a:lnTo>
                  <a:pt x="4835214" y="1635403"/>
                </a:lnTo>
                <a:lnTo>
                  <a:pt x="3463614" y="4327319"/>
                </a:lnTo>
                <a:lnTo>
                  <a:pt x="3463614" y="4234674"/>
                </a:lnTo>
                <a:close/>
                <a:moveTo>
                  <a:pt x="4835214" y="898704"/>
                </a:moveTo>
                <a:lnTo>
                  <a:pt x="4835214" y="991350"/>
                </a:lnTo>
                <a:lnTo>
                  <a:pt x="3463614" y="3683266"/>
                </a:lnTo>
                <a:lnTo>
                  <a:pt x="3463614" y="3590620"/>
                </a:lnTo>
                <a:close/>
                <a:moveTo>
                  <a:pt x="4835214" y="254652"/>
                </a:moveTo>
                <a:lnTo>
                  <a:pt x="4835214" y="347297"/>
                </a:lnTo>
                <a:lnTo>
                  <a:pt x="3463614" y="3039213"/>
                </a:lnTo>
                <a:lnTo>
                  <a:pt x="3463614" y="2946568"/>
                </a:lnTo>
                <a:close/>
                <a:moveTo>
                  <a:pt x="4636804" y="0"/>
                </a:moveTo>
                <a:lnTo>
                  <a:pt x="4684009" y="0"/>
                </a:lnTo>
                <a:lnTo>
                  <a:pt x="3463614" y="2395160"/>
                </a:lnTo>
                <a:lnTo>
                  <a:pt x="3463614" y="2302515"/>
                </a:lnTo>
                <a:close/>
                <a:moveTo>
                  <a:pt x="4308642" y="0"/>
                </a:moveTo>
                <a:lnTo>
                  <a:pt x="4355847" y="0"/>
                </a:lnTo>
                <a:lnTo>
                  <a:pt x="3463614" y="1751106"/>
                </a:lnTo>
                <a:lnTo>
                  <a:pt x="3463614" y="1658461"/>
                </a:lnTo>
                <a:close/>
                <a:moveTo>
                  <a:pt x="3980480" y="0"/>
                </a:moveTo>
                <a:lnTo>
                  <a:pt x="4027685" y="0"/>
                </a:lnTo>
                <a:lnTo>
                  <a:pt x="3328820" y="1371600"/>
                </a:lnTo>
                <a:lnTo>
                  <a:pt x="3281615" y="1371600"/>
                </a:lnTo>
                <a:close/>
                <a:moveTo>
                  <a:pt x="3652319" y="0"/>
                </a:moveTo>
                <a:lnTo>
                  <a:pt x="3699524" y="0"/>
                </a:lnTo>
                <a:lnTo>
                  <a:pt x="3000659" y="1371600"/>
                </a:lnTo>
                <a:lnTo>
                  <a:pt x="2953454" y="1371600"/>
                </a:lnTo>
                <a:close/>
                <a:moveTo>
                  <a:pt x="3324157" y="0"/>
                </a:moveTo>
                <a:lnTo>
                  <a:pt x="3371363" y="0"/>
                </a:lnTo>
                <a:lnTo>
                  <a:pt x="2672498" y="1371600"/>
                </a:lnTo>
                <a:lnTo>
                  <a:pt x="2625292" y="1371600"/>
                </a:lnTo>
                <a:close/>
                <a:moveTo>
                  <a:pt x="2995995" y="0"/>
                </a:moveTo>
                <a:lnTo>
                  <a:pt x="3043201" y="0"/>
                </a:lnTo>
                <a:lnTo>
                  <a:pt x="2344336" y="1371600"/>
                </a:lnTo>
                <a:lnTo>
                  <a:pt x="2297130" y="1371600"/>
                </a:lnTo>
                <a:close/>
                <a:moveTo>
                  <a:pt x="2667833" y="0"/>
                </a:moveTo>
                <a:lnTo>
                  <a:pt x="2715039" y="0"/>
                </a:lnTo>
                <a:lnTo>
                  <a:pt x="2016174" y="1371600"/>
                </a:lnTo>
                <a:lnTo>
                  <a:pt x="1968968" y="1371600"/>
                </a:lnTo>
                <a:close/>
                <a:moveTo>
                  <a:pt x="2339672" y="0"/>
                </a:moveTo>
                <a:lnTo>
                  <a:pt x="2386877" y="0"/>
                </a:lnTo>
                <a:lnTo>
                  <a:pt x="1688012" y="1371600"/>
                </a:lnTo>
                <a:lnTo>
                  <a:pt x="1640807" y="1371600"/>
                </a:lnTo>
                <a:close/>
                <a:moveTo>
                  <a:pt x="2011512" y="0"/>
                </a:moveTo>
                <a:lnTo>
                  <a:pt x="2058716" y="0"/>
                </a:lnTo>
                <a:lnTo>
                  <a:pt x="1359851" y="1371600"/>
                </a:lnTo>
                <a:lnTo>
                  <a:pt x="1312647" y="1371600"/>
                </a:lnTo>
                <a:close/>
                <a:moveTo>
                  <a:pt x="1683349" y="0"/>
                </a:moveTo>
                <a:lnTo>
                  <a:pt x="1730554" y="0"/>
                </a:lnTo>
                <a:lnTo>
                  <a:pt x="1031689" y="1371600"/>
                </a:lnTo>
                <a:lnTo>
                  <a:pt x="984484" y="1371600"/>
                </a:lnTo>
                <a:close/>
                <a:moveTo>
                  <a:pt x="1355187" y="0"/>
                </a:moveTo>
                <a:lnTo>
                  <a:pt x="1402393" y="0"/>
                </a:lnTo>
                <a:lnTo>
                  <a:pt x="703528" y="1371600"/>
                </a:lnTo>
                <a:lnTo>
                  <a:pt x="656322" y="1371600"/>
                </a:lnTo>
                <a:close/>
                <a:moveTo>
                  <a:pt x="1027026" y="0"/>
                </a:moveTo>
                <a:lnTo>
                  <a:pt x="1074231" y="0"/>
                </a:lnTo>
                <a:lnTo>
                  <a:pt x="375366" y="1371600"/>
                </a:lnTo>
                <a:lnTo>
                  <a:pt x="328161" y="1371600"/>
                </a:lnTo>
                <a:close/>
                <a:moveTo>
                  <a:pt x="698865" y="0"/>
                </a:moveTo>
                <a:lnTo>
                  <a:pt x="746070" y="0"/>
                </a:lnTo>
                <a:lnTo>
                  <a:pt x="47205" y="1371600"/>
                </a:lnTo>
                <a:lnTo>
                  <a:pt x="0" y="1371600"/>
                </a:lnTo>
                <a:close/>
              </a:path>
            </a:pathLst>
          </a:custGeom>
          <a:gradFill flip="none" rotWithShape="1">
            <a:gsLst>
              <a:gs pos="24000">
                <a:srgbClr val="00A88C"/>
              </a:gs>
              <a:gs pos="100000">
                <a:srgbClr val="05A2C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6" name="Text Placeholder 5">
            <a:extLst>
              <a:ext uri="{FF2B5EF4-FFF2-40B4-BE49-F238E27FC236}">
                <a16:creationId xmlns:a16="http://schemas.microsoft.com/office/drawing/2014/main" id="{191A5BD7-ABB8-4401-B0A5-77256FC72028}"/>
              </a:ext>
            </a:extLst>
          </p:cNvPr>
          <p:cNvSpPr>
            <a:spLocks noGrp="1"/>
          </p:cNvSpPr>
          <p:nvPr>
            <p:ph type="body" sz="quarter" idx="10" hasCustomPrompt="1"/>
          </p:nvPr>
        </p:nvSpPr>
        <p:spPr>
          <a:xfrm>
            <a:off x="3371852" y="3879851"/>
            <a:ext cx="6067425" cy="469412"/>
          </a:xfrm>
        </p:spPr>
        <p:txBody>
          <a:bodyPr/>
          <a:lstStyle>
            <a:lvl1pPr marL="0" indent="0" algn="r">
              <a:lnSpc>
                <a:spcPct val="100000"/>
              </a:lnSpc>
              <a:spcBef>
                <a:spcPts val="0"/>
              </a:spcBef>
              <a:buNone/>
              <a:defRPr sz="2000"/>
            </a:lvl1pPr>
            <a:lvl2pPr marL="0" indent="0" algn="r">
              <a:lnSpc>
                <a:spcPct val="100000"/>
              </a:lnSpc>
              <a:spcBef>
                <a:spcPts val="0"/>
              </a:spcBef>
              <a:buNone/>
              <a:defRPr sz="2000"/>
            </a:lvl2pPr>
            <a:lvl3pPr marL="0" indent="0" algn="r">
              <a:lnSpc>
                <a:spcPct val="100000"/>
              </a:lnSpc>
              <a:spcBef>
                <a:spcPts val="0"/>
              </a:spcBef>
              <a:buNone/>
              <a:defRPr sz="2000"/>
            </a:lvl3pPr>
            <a:lvl4pPr marL="0" indent="0" algn="r">
              <a:lnSpc>
                <a:spcPct val="100000"/>
              </a:lnSpc>
              <a:spcBef>
                <a:spcPts val="0"/>
              </a:spcBef>
              <a:buNone/>
              <a:defRPr sz="2000"/>
            </a:lvl4pPr>
            <a:lvl5pPr marL="0" indent="0" algn="r">
              <a:lnSpc>
                <a:spcPct val="100000"/>
              </a:lnSpc>
              <a:spcBef>
                <a:spcPts val="0"/>
              </a:spcBef>
              <a:buNone/>
              <a:defRPr sz="2000"/>
            </a:lvl5pPr>
            <a:lvl6pPr marL="0" indent="0" algn="r">
              <a:lnSpc>
                <a:spcPct val="100000"/>
              </a:lnSpc>
              <a:spcBef>
                <a:spcPts val="0"/>
              </a:spcBef>
              <a:buNone/>
              <a:defRPr sz="2000"/>
            </a:lvl6pPr>
            <a:lvl7pPr marL="0" indent="0" algn="r">
              <a:lnSpc>
                <a:spcPct val="100000"/>
              </a:lnSpc>
              <a:spcBef>
                <a:spcPts val="0"/>
              </a:spcBef>
              <a:buNone/>
              <a:defRPr sz="2000"/>
            </a:lvl7pPr>
            <a:lvl8pPr marL="0" indent="0" algn="r">
              <a:lnSpc>
                <a:spcPct val="100000"/>
              </a:lnSpc>
              <a:spcBef>
                <a:spcPts val="0"/>
              </a:spcBef>
              <a:buNone/>
              <a:defRPr sz="2000"/>
            </a:lvl8pPr>
            <a:lvl9pPr marL="0" indent="0" algn="r">
              <a:lnSpc>
                <a:spcPct val="100000"/>
              </a:lnSpc>
              <a:spcBef>
                <a:spcPts val="0"/>
              </a:spcBef>
              <a:buNone/>
              <a:defRPr sz="2000"/>
            </a:lvl9pPr>
          </a:lstStyle>
          <a:p>
            <a:pPr lvl="0"/>
            <a:r>
              <a:t>Optional text</a:t>
            </a:r>
          </a:p>
        </p:txBody>
      </p:sp>
    </p:spTree>
    <p:extLst>
      <p:ext uri="{BB962C8B-B14F-4D97-AF65-F5344CB8AC3E}">
        <p14:creationId xmlns:p14="http://schemas.microsoft.com/office/powerpoint/2010/main" val="7475704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ransition or Statement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373E-79AD-4ABE-9992-FCB84BED234D}"/>
              </a:ext>
            </a:extLst>
          </p:cNvPr>
          <p:cNvSpPr>
            <a:spLocks noGrp="1"/>
          </p:cNvSpPr>
          <p:nvPr>
            <p:ph type="title" hasCustomPrompt="1"/>
          </p:nvPr>
        </p:nvSpPr>
        <p:spPr>
          <a:xfrm>
            <a:off x="3371851" y="2363854"/>
            <a:ext cx="6067424" cy="1251063"/>
          </a:xfrm>
        </p:spPr>
        <p:txBody>
          <a:bodyPr anchor="b"/>
          <a:lstStyle>
            <a:lvl1pPr algn="r">
              <a:defRPr>
                <a:solidFill>
                  <a:schemeClr val="tx1"/>
                </a:solidFill>
              </a:defRPr>
            </a:lvl1pPr>
          </a:lstStyle>
          <a:p>
            <a:r>
              <a:t>New topic, transition, or statement text</a:t>
            </a:r>
          </a:p>
        </p:txBody>
      </p:sp>
      <p:sp>
        <p:nvSpPr>
          <p:cNvPr id="9" name="Freeform: Shape 8">
            <a:extLst>
              <a:ext uri="{FF2B5EF4-FFF2-40B4-BE49-F238E27FC236}">
                <a16:creationId xmlns:a16="http://schemas.microsoft.com/office/drawing/2014/main" id="{B4439ED5-32F2-48A6-9861-BFF9697A5E20}"/>
              </a:ext>
            </a:extLst>
          </p:cNvPr>
          <p:cNvSpPr/>
          <p:nvPr/>
        </p:nvSpPr>
        <p:spPr>
          <a:xfrm>
            <a:off x="7356786" y="1"/>
            <a:ext cx="4835215" cy="6259497"/>
          </a:xfrm>
          <a:custGeom>
            <a:avLst/>
            <a:gdLst>
              <a:gd name="connsiteX0" fmla="*/ 4835214 w 4835214"/>
              <a:gd name="connsiteY0" fmla="*/ 3474936 h 6259497"/>
              <a:gd name="connsiteX1" fmla="*/ 4835214 w 4835214"/>
              <a:gd name="connsiteY1" fmla="*/ 3567582 h 6259497"/>
              <a:gd name="connsiteX2" fmla="*/ 3463614 w 4835214"/>
              <a:gd name="connsiteY2" fmla="*/ 6259497 h 6259497"/>
              <a:gd name="connsiteX3" fmla="*/ 3463614 w 4835214"/>
              <a:gd name="connsiteY3" fmla="*/ 6166852 h 6259497"/>
              <a:gd name="connsiteX4" fmla="*/ 4835214 w 4835214"/>
              <a:gd name="connsiteY4" fmla="*/ 2830865 h 6259497"/>
              <a:gd name="connsiteX5" fmla="*/ 4835214 w 4835214"/>
              <a:gd name="connsiteY5" fmla="*/ 2923510 h 6259497"/>
              <a:gd name="connsiteX6" fmla="*/ 3463614 w 4835214"/>
              <a:gd name="connsiteY6" fmla="*/ 5615427 h 6259497"/>
              <a:gd name="connsiteX7" fmla="*/ 3463614 w 4835214"/>
              <a:gd name="connsiteY7" fmla="*/ 5522781 h 6259497"/>
              <a:gd name="connsiteX8" fmla="*/ 4835214 w 4835214"/>
              <a:gd name="connsiteY8" fmla="*/ 2186811 h 6259497"/>
              <a:gd name="connsiteX9" fmla="*/ 4835214 w 4835214"/>
              <a:gd name="connsiteY9" fmla="*/ 2279457 h 6259497"/>
              <a:gd name="connsiteX10" fmla="*/ 3463614 w 4835214"/>
              <a:gd name="connsiteY10" fmla="*/ 4971373 h 6259497"/>
              <a:gd name="connsiteX11" fmla="*/ 3463614 w 4835214"/>
              <a:gd name="connsiteY11" fmla="*/ 4878727 h 6259497"/>
              <a:gd name="connsiteX12" fmla="*/ 4835214 w 4835214"/>
              <a:gd name="connsiteY12" fmla="*/ 1542757 h 6259497"/>
              <a:gd name="connsiteX13" fmla="*/ 4835214 w 4835214"/>
              <a:gd name="connsiteY13" fmla="*/ 1635403 h 6259497"/>
              <a:gd name="connsiteX14" fmla="*/ 3463614 w 4835214"/>
              <a:gd name="connsiteY14" fmla="*/ 4327319 h 6259497"/>
              <a:gd name="connsiteX15" fmla="*/ 3463614 w 4835214"/>
              <a:gd name="connsiteY15" fmla="*/ 4234674 h 6259497"/>
              <a:gd name="connsiteX16" fmla="*/ 4835214 w 4835214"/>
              <a:gd name="connsiteY16" fmla="*/ 898704 h 6259497"/>
              <a:gd name="connsiteX17" fmla="*/ 4835214 w 4835214"/>
              <a:gd name="connsiteY17" fmla="*/ 991350 h 6259497"/>
              <a:gd name="connsiteX18" fmla="*/ 3463614 w 4835214"/>
              <a:gd name="connsiteY18" fmla="*/ 3683266 h 6259497"/>
              <a:gd name="connsiteX19" fmla="*/ 3463614 w 4835214"/>
              <a:gd name="connsiteY19" fmla="*/ 3590620 h 6259497"/>
              <a:gd name="connsiteX20" fmla="*/ 4835214 w 4835214"/>
              <a:gd name="connsiteY20" fmla="*/ 254652 h 6259497"/>
              <a:gd name="connsiteX21" fmla="*/ 4835214 w 4835214"/>
              <a:gd name="connsiteY21" fmla="*/ 347297 h 6259497"/>
              <a:gd name="connsiteX22" fmla="*/ 3463614 w 4835214"/>
              <a:gd name="connsiteY22" fmla="*/ 3039213 h 6259497"/>
              <a:gd name="connsiteX23" fmla="*/ 3463614 w 4835214"/>
              <a:gd name="connsiteY23" fmla="*/ 2946568 h 6259497"/>
              <a:gd name="connsiteX24" fmla="*/ 4636804 w 4835214"/>
              <a:gd name="connsiteY24" fmla="*/ 0 h 6259497"/>
              <a:gd name="connsiteX25" fmla="*/ 4684009 w 4835214"/>
              <a:gd name="connsiteY25" fmla="*/ 0 h 6259497"/>
              <a:gd name="connsiteX26" fmla="*/ 3463614 w 4835214"/>
              <a:gd name="connsiteY26" fmla="*/ 2395160 h 6259497"/>
              <a:gd name="connsiteX27" fmla="*/ 3463614 w 4835214"/>
              <a:gd name="connsiteY27" fmla="*/ 2302515 h 6259497"/>
              <a:gd name="connsiteX28" fmla="*/ 4308642 w 4835214"/>
              <a:gd name="connsiteY28" fmla="*/ 0 h 6259497"/>
              <a:gd name="connsiteX29" fmla="*/ 4355847 w 4835214"/>
              <a:gd name="connsiteY29" fmla="*/ 0 h 6259497"/>
              <a:gd name="connsiteX30" fmla="*/ 3463614 w 4835214"/>
              <a:gd name="connsiteY30" fmla="*/ 1751106 h 6259497"/>
              <a:gd name="connsiteX31" fmla="*/ 3463614 w 4835214"/>
              <a:gd name="connsiteY31" fmla="*/ 1658461 h 6259497"/>
              <a:gd name="connsiteX32" fmla="*/ 3980480 w 4835214"/>
              <a:gd name="connsiteY32" fmla="*/ 0 h 6259497"/>
              <a:gd name="connsiteX33" fmla="*/ 4027685 w 4835214"/>
              <a:gd name="connsiteY33" fmla="*/ 0 h 6259497"/>
              <a:gd name="connsiteX34" fmla="*/ 3328820 w 4835214"/>
              <a:gd name="connsiteY34" fmla="*/ 1371600 h 6259497"/>
              <a:gd name="connsiteX35" fmla="*/ 3281615 w 4835214"/>
              <a:gd name="connsiteY35" fmla="*/ 1371600 h 6259497"/>
              <a:gd name="connsiteX36" fmla="*/ 3652319 w 4835214"/>
              <a:gd name="connsiteY36" fmla="*/ 0 h 6259497"/>
              <a:gd name="connsiteX37" fmla="*/ 3699524 w 4835214"/>
              <a:gd name="connsiteY37" fmla="*/ 0 h 6259497"/>
              <a:gd name="connsiteX38" fmla="*/ 3000659 w 4835214"/>
              <a:gd name="connsiteY38" fmla="*/ 1371600 h 6259497"/>
              <a:gd name="connsiteX39" fmla="*/ 2953454 w 4835214"/>
              <a:gd name="connsiteY39" fmla="*/ 1371600 h 6259497"/>
              <a:gd name="connsiteX40" fmla="*/ 3324157 w 4835214"/>
              <a:gd name="connsiteY40" fmla="*/ 0 h 6259497"/>
              <a:gd name="connsiteX41" fmla="*/ 3371363 w 4835214"/>
              <a:gd name="connsiteY41" fmla="*/ 0 h 6259497"/>
              <a:gd name="connsiteX42" fmla="*/ 2672498 w 4835214"/>
              <a:gd name="connsiteY42" fmla="*/ 1371600 h 6259497"/>
              <a:gd name="connsiteX43" fmla="*/ 2625292 w 4835214"/>
              <a:gd name="connsiteY43" fmla="*/ 1371600 h 6259497"/>
              <a:gd name="connsiteX44" fmla="*/ 2995995 w 4835214"/>
              <a:gd name="connsiteY44" fmla="*/ 0 h 6259497"/>
              <a:gd name="connsiteX45" fmla="*/ 3043201 w 4835214"/>
              <a:gd name="connsiteY45" fmla="*/ 0 h 6259497"/>
              <a:gd name="connsiteX46" fmla="*/ 2344336 w 4835214"/>
              <a:gd name="connsiteY46" fmla="*/ 1371600 h 6259497"/>
              <a:gd name="connsiteX47" fmla="*/ 2297130 w 4835214"/>
              <a:gd name="connsiteY47" fmla="*/ 1371600 h 6259497"/>
              <a:gd name="connsiteX48" fmla="*/ 2667833 w 4835214"/>
              <a:gd name="connsiteY48" fmla="*/ 0 h 6259497"/>
              <a:gd name="connsiteX49" fmla="*/ 2715039 w 4835214"/>
              <a:gd name="connsiteY49" fmla="*/ 0 h 6259497"/>
              <a:gd name="connsiteX50" fmla="*/ 2016174 w 4835214"/>
              <a:gd name="connsiteY50" fmla="*/ 1371600 h 6259497"/>
              <a:gd name="connsiteX51" fmla="*/ 1968968 w 4835214"/>
              <a:gd name="connsiteY51" fmla="*/ 1371600 h 6259497"/>
              <a:gd name="connsiteX52" fmla="*/ 2339672 w 4835214"/>
              <a:gd name="connsiteY52" fmla="*/ 0 h 6259497"/>
              <a:gd name="connsiteX53" fmla="*/ 2386877 w 4835214"/>
              <a:gd name="connsiteY53" fmla="*/ 0 h 6259497"/>
              <a:gd name="connsiteX54" fmla="*/ 1688012 w 4835214"/>
              <a:gd name="connsiteY54" fmla="*/ 1371600 h 6259497"/>
              <a:gd name="connsiteX55" fmla="*/ 1640807 w 4835214"/>
              <a:gd name="connsiteY55" fmla="*/ 1371600 h 6259497"/>
              <a:gd name="connsiteX56" fmla="*/ 2011512 w 4835214"/>
              <a:gd name="connsiteY56" fmla="*/ 0 h 6259497"/>
              <a:gd name="connsiteX57" fmla="*/ 2058716 w 4835214"/>
              <a:gd name="connsiteY57" fmla="*/ 0 h 6259497"/>
              <a:gd name="connsiteX58" fmla="*/ 1359851 w 4835214"/>
              <a:gd name="connsiteY58" fmla="*/ 1371600 h 6259497"/>
              <a:gd name="connsiteX59" fmla="*/ 1312647 w 4835214"/>
              <a:gd name="connsiteY59" fmla="*/ 1371600 h 6259497"/>
              <a:gd name="connsiteX60" fmla="*/ 1683349 w 4835214"/>
              <a:gd name="connsiteY60" fmla="*/ 0 h 6259497"/>
              <a:gd name="connsiteX61" fmla="*/ 1730554 w 4835214"/>
              <a:gd name="connsiteY61" fmla="*/ 0 h 6259497"/>
              <a:gd name="connsiteX62" fmla="*/ 1031689 w 4835214"/>
              <a:gd name="connsiteY62" fmla="*/ 1371600 h 6259497"/>
              <a:gd name="connsiteX63" fmla="*/ 984484 w 4835214"/>
              <a:gd name="connsiteY63" fmla="*/ 1371600 h 6259497"/>
              <a:gd name="connsiteX64" fmla="*/ 1355187 w 4835214"/>
              <a:gd name="connsiteY64" fmla="*/ 0 h 6259497"/>
              <a:gd name="connsiteX65" fmla="*/ 1402393 w 4835214"/>
              <a:gd name="connsiteY65" fmla="*/ 0 h 6259497"/>
              <a:gd name="connsiteX66" fmla="*/ 703528 w 4835214"/>
              <a:gd name="connsiteY66" fmla="*/ 1371600 h 6259497"/>
              <a:gd name="connsiteX67" fmla="*/ 656322 w 4835214"/>
              <a:gd name="connsiteY67" fmla="*/ 1371600 h 6259497"/>
              <a:gd name="connsiteX68" fmla="*/ 1027026 w 4835214"/>
              <a:gd name="connsiteY68" fmla="*/ 0 h 6259497"/>
              <a:gd name="connsiteX69" fmla="*/ 1074231 w 4835214"/>
              <a:gd name="connsiteY69" fmla="*/ 0 h 6259497"/>
              <a:gd name="connsiteX70" fmla="*/ 375366 w 4835214"/>
              <a:gd name="connsiteY70" fmla="*/ 1371600 h 6259497"/>
              <a:gd name="connsiteX71" fmla="*/ 328161 w 4835214"/>
              <a:gd name="connsiteY71" fmla="*/ 1371600 h 6259497"/>
              <a:gd name="connsiteX72" fmla="*/ 698865 w 4835214"/>
              <a:gd name="connsiteY72" fmla="*/ 0 h 6259497"/>
              <a:gd name="connsiteX73" fmla="*/ 746070 w 4835214"/>
              <a:gd name="connsiteY73" fmla="*/ 0 h 6259497"/>
              <a:gd name="connsiteX74" fmla="*/ 47205 w 4835214"/>
              <a:gd name="connsiteY74" fmla="*/ 1371600 h 6259497"/>
              <a:gd name="connsiteX75" fmla="*/ 0 w 4835214"/>
              <a:gd name="connsiteY75" fmla="*/ 1371600 h 625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835214" h="6259497">
                <a:moveTo>
                  <a:pt x="4835214" y="3474936"/>
                </a:moveTo>
                <a:lnTo>
                  <a:pt x="4835214" y="3567582"/>
                </a:lnTo>
                <a:lnTo>
                  <a:pt x="3463614" y="6259497"/>
                </a:lnTo>
                <a:lnTo>
                  <a:pt x="3463614" y="6166852"/>
                </a:lnTo>
                <a:close/>
                <a:moveTo>
                  <a:pt x="4835214" y="2830865"/>
                </a:moveTo>
                <a:lnTo>
                  <a:pt x="4835214" y="2923510"/>
                </a:lnTo>
                <a:lnTo>
                  <a:pt x="3463614" y="5615427"/>
                </a:lnTo>
                <a:lnTo>
                  <a:pt x="3463614" y="5522781"/>
                </a:lnTo>
                <a:close/>
                <a:moveTo>
                  <a:pt x="4835214" y="2186811"/>
                </a:moveTo>
                <a:lnTo>
                  <a:pt x="4835214" y="2279457"/>
                </a:lnTo>
                <a:lnTo>
                  <a:pt x="3463614" y="4971373"/>
                </a:lnTo>
                <a:lnTo>
                  <a:pt x="3463614" y="4878727"/>
                </a:lnTo>
                <a:close/>
                <a:moveTo>
                  <a:pt x="4835214" y="1542757"/>
                </a:moveTo>
                <a:lnTo>
                  <a:pt x="4835214" y="1635403"/>
                </a:lnTo>
                <a:lnTo>
                  <a:pt x="3463614" y="4327319"/>
                </a:lnTo>
                <a:lnTo>
                  <a:pt x="3463614" y="4234674"/>
                </a:lnTo>
                <a:close/>
                <a:moveTo>
                  <a:pt x="4835214" y="898704"/>
                </a:moveTo>
                <a:lnTo>
                  <a:pt x="4835214" y="991350"/>
                </a:lnTo>
                <a:lnTo>
                  <a:pt x="3463614" y="3683266"/>
                </a:lnTo>
                <a:lnTo>
                  <a:pt x="3463614" y="3590620"/>
                </a:lnTo>
                <a:close/>
                <a:moveTo>
                  <a:pt x="4835214" y="254652"/>
                </a:moveTo>
                <a:lnTo>
                  <a:pt x="4835214" y="347297"/>
                </a:lnTo>
                <a:lnTo>
                  <a:pt x="3463614" y="3039213"/>
                </a:lnTo>
                <a:lnTo>
                  <a:pt x="3463614" y="2946568"/>
                </a:lnTo>
                <a:close/>
                <a:moveTo>
                  <a:pt x="4636804" y="0"/>
                </a:moveTo>
                <a:lnTo>
                  <a:pt x="4684009" y="0"/>
                </a:lnTo>
                <a:lnTo>
                  <a:pt x="3463614" y="2395160"/>
                </a:lnTo>
                <a:lnTo>
                  <a:pt x="3463614" y="2302515"/>
                </a:lnTo>
                <a:close/>
                <a:moveTo>
                  <a:pt x="4308642" y="0"/>
                </a:moveTo>
                <a:lnTo>
                  <a:pt x="4355847" y="0"/>
                </a:lnTo>
                <a:lnTo>
                  <a:pt x="3463614" y="1751106"/>
                </a:lnTo>
                <a:lnTo>
                  <a:pt x="3463614" y="1658461"/>
                </a:lnTo>
                <a:close/>
                <a:moveTo>
                  <a:pt x="3980480" y="0"/>
                </a:moveTo>
                <a:lnTo>
                  <a:pt x="4027685" y="0"/>
                </a:lnTo>
                <a:lnTo>
                  <a:pt x="3328820" y="1371600"/>
                </a:lnTo>
                <a:lnTo>
                  <a:pt x="3281615" y="1371600"/>
                </a:lnTo>
                <a:close/>
                <a:moveTo>
                  <a:pt x="3652319" y="0"/>
                </a:moveTo>
                <a:lnTo>
                  <a:pt x="3699524" y="0"/>
                </a:lnTo>
                <a:lnTo>
                  <a:pt x="3000659" y="1371600"/>
                </a:lnTo>
                <a:lnTo>
                  <a:pt x="2953454" y="1371600"/>
                </a:lnTo>
                <a:close/>
                <a:moveTo>
                  <a:pt x="3324157" y="0"/>
                </a:moveTo>
                <a:lnTo>
                  <a:pt x="3371363" y="0"/>
                </a:lnTo>
                <a:lnTo>
                  <a:pt x="2672498" y="1371600"/>
                </a:lnTo>
                <a:lnTo>
                  <a:pt x="2625292" y="1371600"/>
                </a:lnTo>
                <a:close/>
                <a:moveTo>
                  <a:pt x="2995995" y="0"/>
                </a:moveTo>
                <a:lnTo>
                  <a:pt x="3043201" y="0"/>
                </a:lnTo>
                <a:lnTo>
                  <a:pt x="2344336" y="1371600"/>
                </a:lnTo>
                <a:lnTo>
                  <a:pt x="2297130" y="1371600"/>
                </a:lnTo>
                <a:close/>
                <a:moveTo>
                  <a:pt x="2667833" y="0"/>
                </a:moveTo>
                <a:lnTo>
                  <a:pt x="2715039" y="0"/>
                </a:lnTo>
                <a:lnTo>
                  <a:pt x="2016174" y="1371600"/>
                </a:lnTo>
                <a:lnTo>
                  <a:pt x="1968968" y="1371600"/>
                </a:lnTo>
                <a:close/>
                <a:moveTo>
                  <a:pt x="2339672" y="0"/>
                </a:moveTo>
                <a:lnTo>
                  <a:pt x="2386877" y="0"/>
                </a:lnTo>
                <a:lnTo>
                  <a:pt x="1688012" y="1371600"/>
                </a:lnTo>
                <a:lnTo>
                  <a:pt x="1640807" y="1371600"/>
                </a:lnTo>
                <a:close/>
                <a:moveTo>
                  <a:pt x="2011512" y="0"/>
                </a:moveTo>
                <a:lnTo>
                  <a:pt x="2058716" y="0"/>
                </a:lnTo>
                <a:lnTo>
                  <a:pt x="1359851" y="1371600"/>
                </a:lnTo>
                <a:lnTo>
                  <a:pt x="1312647" y="1371600"/>
                </a:lnTo>
                <a:close/>
                <a:moveTo>
                  <a:pt x="1683349" y="0"/>
                </a:moveTo>
                <a:lnTo>
                  <a:pt x="1730554" y="0"/>
                </a:lnTo>
                <a:lnTo>
                  <a:pt x="1031689" y="1371600"/>
                </a:lnTo>
                <a:lnTo>
                  <a:pt x="984484" y="1371600"/>
                </a:lnTo>
                <a:close/>
                <a:moveTo>
                  <a:pt x="1355187" y="0"/>
                </a:moveTo>
                <a:lnTo>
                  <a:pt x="1402393" y="0"/>
                </a:lnTo>
                <a:lnTo>
                  <a:pt x="703528" y="1371600"/>
                </a:lnTo>
                <a:lnTo>
                  <a:pt x="656322" y="1371600"/>
                </a:lnTo>
                <a:close/>
                <a:moveTo>
                  <a:pt x="1027026" y="0"/>
                </a:moveTo>
                <a:lnTo>
                  <a:pt x="1074231" y="0"/>
                </a:lnTo>
                <a:lnTo>
                  <a:pt x="375366" y="1371600"/>
                </a:lnTo>
                <a:lnTo>
                  <a:pt x="328161" y="1371600"/>
                </a:lnTo>
                <a:close/>
                <a:moveTo>
                  <a:pt x="698865" y="0"/>
                </a:moveTo>
                <a:lnTo>
                  <a:pt x="746070" y="0"/>
                </a:lnTo>
                <a:lnTo>
                  <a:pt x="47205" y="1371600"/>
                </a:lnTo>
                <a:lnTo>
                  <a:pt x="0" y="1371600"/>
                </a:lnTo>
                <a:close/>
              </a:path>
            </a:pathLst>
          </a:custGeom>
          <a:gradFill flip="none" rotWithShape="1">
            <a:gsLst>
              <a:gs pos="4000">
                <a:srgbClr val="FFFFFF"/>
              </a:gs>
              <a:gs pos="100000">
                <a:srgbClr val="757575"/>
              </a:gs>
            </a:gsLst>
            <a:lin ang="5400000" scaled="1"/>
            <a:tileRect/>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wrap="square" rtlCol="0" anchor="ctr">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srgbClr val="FFFFFF"/>
              </a:solidFill>
              <a:effectLst/>
              <a:uLnTx/>
              <a:uFillTx/>
              <a:latin typeface="Arial" panose="020B0604020202020204"/>
              <a:ea typeface="+mn-ea"/>
              <a:cs typeface="+mn-cs"/>
            </a:endParaRPr>
          </a:p>
        </p:txBody>
      </p:sp>
      <p:sp>
        <p:nvSpPr>
          <p:cNvPr id="4" name="Text Placeholder 5">
            <a:extLst>
              <a:ext uri="{FF2B5EF4-FFF2-40B4-BE49-F238E27FC236}">
                <a16:creationId xmlns:a16="http://schemas.microsoft.com/office/drawing/2014/main" id="{A6C3D817-1916-4A83-A462-928AEFF1907B}"/>
              </a:ext>
            </a:extLst>
          </p:cNvPr>
          <p:cNvSpPr>
            <a:spLocks noGrp="1"/>
          </p:cNvSpPr>
          <p:nvPr>
            <p:ph type="body" sz="quarter" idx="10" hasCustomPrompt="1"/>
          </p:nvPr>
        </p:nvSpPr>
        <p:spPr>
          <a:xfrm>
            <a:off x="3371852" y="3879851"/>
            <a:ext cx="6067425" cy="469412"/>
          </a:xfrm>
        </p:spPr>
        <p:txBody>
          <a:bodyPr/>
          <a:lstStyle>
            <a:lvl1pPr marL="0" indent="0" algn="r">
              <a:lnSpc>
                <a:spcPct val="100000"/>
              </a:lnSpc>
              <a:spcBef>
                <a:spcPts val="0"/>
              </a:spcBef>
              <a:buNone/>
              <a:defRPr sz="2000"/>
            </a:lvl1pPr>
            <a:lvl2pPr marL="0" indent="0" algn="r">
              <a:lnSpc>
                <a:spcPct val="100000"/>
              </a:lnSpc>
              <a:spcBef>
                <a:spcPts val="0"/>
              </a:spcBef>
              <a:buNone/>
              <a:defRPr sz="2000"/>
            </a:lvl2pPr>
            <a:lvl3pPr marL="0" indent="0" algn="r">
              <a:lnSpc>
                <a:spcPct val="100000"/>
              </a:lnSpc>
              <a:spcBef>
                <a:spcPts val="0"/>
              </a:spcBef>
              <a:buNone/>
              <a:defRPr sz="2000"/>
            </a:lvl3pPr>
            <a:lvl4pPr marL="0" indent="0" algn="r">
              <a:lnSpc>
                <a:spcPct val="100000"/>
              </a:lnSpc>
              <a:spcBef>
                <a:spcPts val="0"/>
              </a:spcBef>
              <a:buNone/>
              <a:defRPr sz="2000"/>
            </a:lvl4pPr>
            <a:lvl5pPr marL="0" indent="0" algn="r">
              <a:lnSpc>
                <a:spcPct val="100000"/>
              </a:lnSpc>
              <a:spcBef>
                <a:spcPts val="0"/>
              </a:spcBef>
              <a:buNone/>
              <a:defRPr sz="2000"/>
            </a:lvl5pPr>
            <a:lvl6pPr marL="0" indent="0" algn="r">
              <a:lnSpc>
                <a:spcPct val="100000"/>
              </a:lnSpc>
              <a:spcBef>
                <a:spcPts val="0"/>
              </a:spcBef>
              <a:buNone/>
              <a:defRPr sz="2000"/>
            </a:lvl6pPr>
            <a:lvl7pPr marL="0" indent="0" algn="r">
              <a:lnSpc>
                <a:spcPct val="100000"/>
              </a:lnSpc>
              <a:spcBef>
                <a:spcPts val="0"/>
              </a:spcBef>
              <a:buNone/>
              <a:defRPr sz="2000"/>
            </a:lvl7pPr>
            <a:lvl8pPr marL="0" indent="0" algn="r">
              <a:lnSpc>
                <a:spcPct val="100000"/>
              </a:lnSpc>
              <a:spcBef>
                <a:spcPts val="0"/>
              </a:spcBef>
              <a:buNone/>
              <a:defRPr sz="2000"/>
            </a:lvl8pPr>
            <a:lvl9pPr marL="0" indent="0" algn="r">
              <a:lnSpc>
                <a:spcPct val="100000"/>
              </a:lnSpc>
              <a:spcBef>
                <a:spcPts val="0"/>
              </a:spcBef>
              <a:buNone/>
              <a:defRPr sz="2000"/>
            </a:lvl9pPr>
          </a:lstStyle>
          <a:p>
            <a:pPr lvl="0"/>
            <a:r>
              <a:t>Optional text</a:t>
            </a:r>
          </a:p>
        </p:txBody>
      </p:sp>
    </p:spTree>
    <p:extLst>
      <p:ext uri="{BB962C8B-B14F-4D97-AF65-F5344CB8AC3E}">
        <p14:creationId xmlns:p14="http://schemas.microsoft.com/office/powerpoint/2010/main" val="16509484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ransition or Statement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373E-79AD-4ABE-9992-FCB84BED234D}"/>
              </a:ext>
            </a:extLst>
          </p:cNvPr>
          <p:cNvSpPr>
            <a:spLocks noGrp="1"/>
          </p:cNvSpPr>
          <p:nvPr>
            <p:ph type="title" hasCustomPrompt="1"/>
          </p:nvPr>
        </p:nvSpPr>
        <p:spPr>
          <a:xfrm>
            <a:off x="3371851" y="2363854"/>
            <a:ext cx="6067424" cy="1251063"/>
          </a:xfrm>
        </p:spPr>
        <p:txBody>
          <a:bodyPr anchor="b"/>
          <a:lstStyle>
            <a:lvl1pPr algn="r">
              <a:defRPr>
                <a:solidFill>
                  <a:schemeClr val="tx2"/>
                </a:solidFill>
              </a:defRPr>
            </a:lvl1pPr>
          </a:lstStyle>
          <a:p>
            <a:r>
              <a:t>New topic, transition, or statement text</a:t>
            </a:r>
          </a:p>
        </p:txBody>
      </p:sp>
      <p:sp>
        <p:nvSpPr>
          <p:cNvPr id="3" name="Freeform: Shape 2">
            <a:extLst>
              <a:ext uri="{FF2B5EF4-FFF2-40B4-BE49-F238E27FC236}">
                <a16:creationId xmlns:a16="http://schemas.microsoft.com/office/drawing/2014/main" id="{503730AA-3E8F-4F82-9C8C-33BA9F618EB3}"/>
              </a:ext>
            </a:extLst>
          </p:cNvPr>
          <p:cNvSpPr/>
          <p:nvPr/>
        </p:nvSpPr>
        <p:spPr>
          <a:xfrm>
            <a:off x="7356786" y="1"/>
            <a:ext cx="4835215" cy="6259497"/>
          </a:xfrm>
          <a:custGeom>
            <a:avLst/>
            <a:gdLst>
              <a:gd name="connsiteX0" fmla="*/ 4835214 w 4835214"/>
              <a:gd name="connsiteY0" fmla="*/ 3474936 h 6259497"/>
              <a:gd name="connsiteX1" fmla="*/ 4835214 w 4835214"/>
              <a:gd name="connsiteY1" fmla="*/ 3567582 h 6259497"/>
              <a:gd name="connsiteX2" fmla="*/ 3463614 w 4835214"/>
              <a:gd name="connsiteY2" fmla="*/ 6259497 h 6259497"/>
              <a:gd name="connsiteX3" fmla="*/ 3463614 w 4835214"/>
              <a:gd name="connsiteY3" fmla="*/ 6166852 h 6259497"/>
              <a:gd name="connsiteX4" fmla="*/ 4835214 w 4835214"/>
              <a:gd name="connsiteY4" fmla="*/ 2830865 h 6259497"/>
              <a:gd name="connsiteX5" fmla="*/ 4835214 w 4835214"/>
              <a:gd name="connsiteY5" fmla="*/ 2923510 h 6259497"/>
              <a:gd name="connsiteX6" fmla="*/ 3463614 w 4835214"/>
              <a:gd name="connsiteY6" fmla="*/ 5615427 h 6259497"/>
              <a:gd name="connsiteX7" fmla="*/ 3463614 w 4835214"/>
              <a:gd name="connsiteY7" fmla="*/ 5522781 h 6259497"/>
              <a:gd name="connsiteX8" fmla="*/ 4835214 w 4835214"/>
              <a:gd name="connsiteY8" fmla="*/ 2186811 h 6259497"/>
              <a:gd name="connsiteX9" fmla="*/ 4835214 w 4835214"/>
              <a:gd name="connsiteY9" fmla="*/ 2279457 h 6259497"/>
              <a:gd name="connsiteX10" fmla="*/ 3463614 w 4835214"/>
              <a:gd name="connsiteY10" fmla="*/ 4971373 h 6259497"/>
              <a:gd name="connsiteX11" fmla="*/ 3463614 w 4835214"/>
              <a:gd name="connsiteY11" fmla="*/ 4878727 h 6259497"/>
              <a:gd name="connsiteX12" fmla="*/ 4835214 w 4835214"/>
              <a:gd name="connsiteY12" fmla="*/ 1542757 h 6259497"/>
              <a:gd name="connsiteX13" fmla="*/ 4835214 w 4835214"/>
              <a:gd name="connsiteY13" fmla="*/ 1635403 h 6259497"/>
              <a:gd name="connsiteX14" fmla="*/ 3463614 w 4835214"/>
              <a:gd name="connsiteY14" fmla="*/ 4327319 h 6259497"/>
              <a:gd name="connsiteX15" fmla="*/ 3463614 w 4835214"/>
              <a:gd name="connsiteY15" fmla="*/ 4234674 h 6259497"/>
              <a:gd name="connsiteX16" fmla="*/ 4835214 w 4835214"/>
              <a:gd name="connsiteY16" fmla="*/ 898704 h 6259497"/>
              <a:gd name="connsiteX17" fmla="*/ 4835214 w 4835214"/>
              <a:gd name="connsiteY17" fmla="*/ 991350 h 6259497"/>
              <a:gd name="connsiteX18" fmla="*/ 3463614 w 4835214"/>
              <a:gd name="connsiteY18" fmla="*/ 3683266 h 6259497"/>
              <a:gd name="connsiteX19" fmla="*/ 3463614 w 4835214"/>
              <a:gd name="connsiteY19" fmla="*/ 3590620 h 6259497"/>
              <a:gd name="connsiteX20" fmla="*/ 4835214 w 4835214"/>
              <a:gd name="connsiteY20" fmla="*/ 254652 h 6259497"/>
              <a:gd name="connsiteX21" fmla="*/ 4835214 w 4835214"/>
              <a:gd name="connsiteY21" fmla="*/ 347297 h 6259497"/>
              <a:gd name="connsiteX22" fmla="*/ 3463614 w 4835214"/>
              <a:gd name="connsiteY22" fmla="*/ 3039213 h 6259497"/>
              <a:gd name="connsiteX23" fmla="*/ 3463614 w 4835214"/>
              <a:gd name="connsiteY23" fmla="*/ 2946568 h 6259497"/>
              <a:gd name="connsiteX24" fmla="*/ 4636804 w 4835214"/>
              <a:gd name="connsiteY24" fmla="*/ 0 h 6259497"/>
              <a:gd name="connsiteX25" fmla="*/ 4684009 w 4835214"/>
              <a:gd name="connsiteY25" fmla="*/ 0 h 6259497"/>
              <a:gd name="connsiteX26" fmla="*/ 3463614 w 4835214"/>
              <a:gd name="connsiteY26" fmla="*/ 2395160 h 6259497"/>
              <a:gd name="connsiteX27" fmla="*/ 3463614 w 4835214"/>
              <a:gd name="connsiteY27" fmla="*/ 2302515 h 6259497"/>
              <a:gd name="connsiteX28" fmla="*/ 4308642 w 4835214"/>
              <a:gd name="connsiteY28" fmla="*/ 0 h 6259497"/>
              <a:gd name="connsiteX29" fmla="*/ 4355847 w 4835214"/>
              <a:gd name="connsiteY29" fmla="*/ 0 h 6259497"/>
              <a:gd name="connsiteX30" fmla="*/ 3463614 w 4835214"/>
              <a:gd name="connsiteY30" fmla="*/ 1751106 h 6259497"/>
              <a:gd name="connsiteX31" fmla="*/ 3463614 w 4835214"/>
              <a:gd name="connsiteY31" fmla="*/ 1658461 h 6259497"/>
              <a:gd name="connsiteX32" fmla="*/ 3980480 w 4835214"/>
              <a:gd name="connsiteY32" fmla="*/ 0 h 6259497"/>
              <a:gd name="connsiteX33" fmla="*/ 4027685 w 4835214"/>
              <a:gd name="connsiteY33" fmla="*/ 0 h 6259497"/>
              <a:gd name="connsiteX34" fmla="*/ 3328820 w 4835214"/>
              <a:gd name="connsiteY34" fmla="*/ 1371600 h 6259497"/>
              <a:gd name="connsiteX35" fmla="*/ 3281615 w 4835214"/>
              <a:gd name="connsiteY35" fmla="*/ 1371600 h 6259497"/>
              <a:gd name="connsiteX36" fmla="*/ 3652319 w 4835214"/>
              <a:gd name="connsiteY36" fmla="*/ 0 h 6259497"/>
              <a:gd name="connsiteX37" fmla="*/ 3699524 w 4835214"/>
              <a:gd name="connsiteY37" fmla="*/ 0 h 6259497"/>
              <a:gd name="connsiteX38" fmla="*/ 3000659 w 4835214"/>
              <a:gd name="connsiteY38" fmla="*/ 1371600 h 6259497"/>
              <a:gd name="connsiteX39" fmla="*/ 2953454 w 4835214"/>
              <a:gd name="connsiteY39" fmla="*/ 1371600 h 6259497"/>
              <a:gd name="connsiteX40" fmla="*/ 3324157 w 4835214"/>
              <a:gd name="connsiteY40" fmla="*/ 0 h 6259497"/>
              <a:gd name="connsiteX41" fmla="*/ 3371363 w 4835214"/>
              <a:gd name="connsiteY41" fmla="*/ 0 h 6259497"/>
              <a:gd name="connsiteX42" fmla="*/ 2672498 w 4835214"/>
              <a:gd name="connsiteY42" fmla="*/ 1371600 h 6259497"/>
              <a:gd name="connsiteX43" fmla="*/ 2625292 w 4835214"/>
              <a:gd name="connsiteY43" fmla="*/ 1371600 h 6259497"/>
              <a:gd name="connsiteX44" fmla="*/ 2995995 w 4835214"/>
              <a:gd name="connsiteY44" fmla="*/ 0 h 6259497"/>
              <a:gd name="connsiteX45" fmla="*/ 3043201 w 4835214"/>
              <a:gd name="connsiteY45" fmla="*/ 0 h 6259497"/>
              <a:gd name="connsiteX46" fmla="*/ 2344336 w 4835214"/>
              <a:gd name="connsiteY46" fmla="*/ 1371600 h 6259497"/>
              <a:gd name="connsiteX47" fmla="*/ 2297130 w 4835214"/>
              <a:gd name="connsiteY47" fmla="*/ 1371600 h 6259497"/>
              <a:gd name="connsiteX48" fmla="*/ 2667833 w 4835214"/>
              <a:gd name="connsiteY48" fmla="*/ 0 h 6259497"/>
              <a:gd name="connsiteX49" fmla="*/ 2715039 w 4835214"/>
              <a:gd name="connsiteY49" fmla="*/ 0 h 6259497"/>
              <a:gd name="connsiteX50" fmla="*/ 2016174 w 4835214"/>
              <a:gd name="connsiteY50" fmla="*/ 1371600 h 6259497"/>
              <a:gd name="connsiteX51" fmla="*/ 1968968 w 4835214"/>
              <a:gd name="connsiteY51" fmla="*/ 1371600 h 6259497"/>
              <a:gd name="connsiteX52" fmla="*/ 2339672 w 4835214"/>
              <a:gd name="connsiteY52" fmla="*/ 0 h 6259497"/>
              <a:gd name="connsiteX53" fmla="*/ 2386877 w 4835214"/>
              <a:gd name="connsiteY53" fmla="*/ 0 h 6259497"/>
              <a:gd name="connsiteX54" fmla="*/ 1688012 w 4835214"/>
              <a:gd name="connsiteY54" fmla="*/ 1371600 h 6259497"/>
              <a:gd name="connsiteX55" fmla="*/ 1640807 w 4835214"/>
              <a:gd name="connsiteY55" fmla="*/ 1371600 h 6259497"/>
              <a:gd name="connsiteX56" fmla="*/ 2011512 w 4835214"/>
              <a:gd name="connsiteY56" fmla="*/ 0 h 6259497"/>
              <a:gd name="connsiteX57" fmla="*/ 2058716 w 4835214"/>
              <a:gd name="connsiteY57" fmla="*/ 0 h 6259497"/>
              <a:gd name="connsiteX58" fmla="*/ 1359851 w 4835214"/>
              <a:gd name="connsiteY58" fmla="*/ 1371600 h 6259497"/>
              <a:gd name="connsiteX59" fmla="*/ 1312647 w 4835214"/>
              <a:gd name="connsiteY59" fmla="*/ 1371600 h 6259497"/>
              <a:gd name="connsiteX60" fmla="*/ 1683349 w 4835214"/>
              <a:gd name="connsiteY60" fmla="*/ 0 h 6259497"/>
              <a:gd name="connsiteX61" fmla="*/ 1730554 w 4835214"/>
              <a:gd name="connsiteY61" fmla="*/ 0 h 6259497"/>
              <a:gd name="connsiteX62" fmla="*/ 1031689 w 4835214"/>
              <a:gd name="connsiteY62" fmla="*/ 1371600 h 6259497"/>
              <a:gd name="connsiteX63" fmla="*/ 984484 w 4835214"/>
              <a:gd name="connsiteY63" fmla="*/ 1371600 h 6259497"/>
              <a:gd name="connsiteX64" fmla="*/ 1355187 w 4835214"/>
              <a:gd name="connsiteY64" fmla="*/ 0 h 6259497"/>
              <a:gd name="connsiteX65" fmla="*/ 1402393 w 4835214"/>
              <a:gd name="connsiteY65" fmla="*/ 0 h 6259497"/>
              <a:gd name="connsiteX66" fmla="*/ 703528 w 4835214"/>
              <a:gd name="connsiteY66" fmla="*/ 1371600 h 6259497"/>
              <a:gd name="connsiteX67" fmla="*/ 656322 w 4835214"/>
              <a:gd name="connsiteY67" fmla="*/ 1371600 h 6259497"/>
              <a:gd name="connsiteX68" fmla="*/ 1027026 w 4835214"/>
              <a:gd name="connsiteY68" fmla="*/ 0 h 6259497"/>
              <a:gd name="connsiteX69" fmla="*/ 1074231 w 4835214"/>
              <a:gd name="connsiteY69" fmla="*/ 0 h 6259497"/>
              <a:gd name="connsiteX70" fmla="*/ 375366 w 4835214"/>
              <a:gd name="connsiteY70" fmla="*/ 1371600 h 6259497"/>
              <a:gd name="connsiteX71" fmla="*/ 328161 w 4835214"/>
              <a:gd name="connsiteY71" fmla="*/ 1371600 h 6259497"/>
              <a:gd name="connsiteX72" fmla="*/ 698865 w 4835214"/>
              <a:gd name="connsiteY72" fmla="*/ 0 h 6259497"/>
              <a:gd name="connsiteX73" fmla="*/ 746070 w 4835214"/>
              <a:gd name="connsiteY73" fmla="*/ 0 h 6259497"/>
              <a:gd name="connsiteX74" fmla="*/ 47205 w 4835214"/>
              <a:gd name="connsiteY74" fmla="*/ 1371600 h 6259497"/>
              <a:gd name="connsiteX75" fmla="*/ 0 w 4835214"/>
              <a:gd name="connsiteY75" fmla="*/ 1371600 h 625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835214" h="6259497">
                <a:moveTo>
                  <a:pt x="4835214" y="3474936"/>
                </a:moveTo>
                <a:lnTo>
                  <a:pt x="4835214" y="3567582"/>
                </a:lnTo>
                <a:lnTo>
                  <a:pt x="3463614" y="6259497"/>
                </a:lnTo>
                <a:lnTo>
                  <a:pt x="3463614" y="6166852"/>
                </a:lnTo>
                <a:close/>
                <a:moveTo>
                  <a:pt x="4835214" y="2830865"/>
                </a:moveTo>
                <a:lnTo>
                  <a:pt x="4835214" y="2923510"/>
                </a:lnTo>
                <a:lnTo>
                  <a:pt x="3463614" y="5615427"/>
                </a:lnTo>
                <a:lnTo>
                  <a:pt x="3463614" y="5522781"/>
                </a:lnTo>
                <a:close/>
                <a:moveTo>
                  <a:pt x="4835214" y="2186811"/>
                </a:moveTo>
                <a:lnTo>
                  <a:pt x="4835214" y="2279457"/>
                </a:lnTo>
                <a:lnTo>
                  <a:pt x="3463614" y="4971373"/>
                </a:lnTo>
                <a:lnTo>
                  <a:pt x="3463614" y="4878727"/>
                </a:lnTo>
                <a:close/>
                <a:moveTo>
                  <a:pt x="4835214" y="1542757"/>
                </a:moveTo>
                <a:lnTo>
                  <a:pt x="4835214" y="1635403"/>
                </a:lnTo>
                <a:lnTo>
                  <a:pt x="3463614" y="4327319"/>
                </a:lnTo>
                <a:lnTo>
                  <a:pt x="3463614" y="4234674"/>
                </a:lnTo>
                <a:close/>
                <a:moveTo>
                  <a:pt x="4835214" y="898704"/>
                </a:moveTo>
                <a:lnTo>
                  <a:pt x="4835214" y="991350"/>
                </a:lnTo>
                <a:lnTo>
                  <a:pt x="3463614" y="3683266"/>
                </a:lnTo>
                <a:lnTo>
                  <a:pt x="3463614" y="3590620"/>
                </a:lnTo>
                <a:close/>
                <a:moveTo>
                  <a:pt x="4835214" y="254652"/>
                </a:moveTo>
                <a:lnTo>
                  <a:pt x="4835214" y="347297"/>
                </a:lnTo>
                <a:lnTo>
                  <a:pt x="3463614" y="3039213"/>
                </a:lnTo>
                <a:lnTo>
                  <a:pt x="3463614" y="2946568"/>
                </a:lnTo>
                <a:close/>
                <a:moveTo>
                  <a:pt x="4636804" y="0"/>
                </a:moveTo>
                <a:lnTo>
                  <a:pt x="4684009" y="0"/>
                </a:lnTo>
                <a:lnTo>
                  <a:pt x="3463614" y="2395160"/>
                </a:lnTo>
                <a:lnTo>
                  <a:pt x="3463614" y="2302515"/>
                </a:lnTo>
                <a:close/>
                <a:moveTo>
                  <a:pt x="4308642" y="0"/>
                </a:moveTo>
                <a:lnTo>
                  <a:pt x="4355847" y="0"/>
                </a:lnTo>
                <a:lnTo>
                  <a:pt x="3463614" y="1751106"/>
                </a:lnTo>
                <a:lnTo>
                  <a:pt x="3463614" y="1658461"/>
                </a:lnTo>
                <a:close/>
                <a:moveTo>
                  <a:pt x="3980480" y="0"/>
                </a:moveTo>
                <a:lnTo>
                  <a:pt x="4027685" y="0"/>
                </a:lnTo>
                <a:lnTo>
                  <a:pt x="3328820" y="1371600"/>
                </a:lnTo>
                <a:lnTo>
                  <a:pt x="3281615" y="1371600"/>
                </a:lnTo>
                <a:close/>
                <a:moveTo>
                  <a:pt x="3652319" y="0"/>
                </a:moveTo>
                <a:lnTo>
                  <a:pt x="3699524" y="0"/>
                </a:lnTo>
                <a:lnTo>
                  <a:pt x="3000659" y="1371600"/>
                </a:lnTo>
                <a:lnTo>
                  <a:pt x="2953454" y="1371600"/>
                </a:lnTo>
                <a:close/>
                <a:moveTo>
                  <a:pt x="3324157" y="0"/>
                </a:moveTo>
                <a:lnTo>
                  <a:pt x="3371363" y="0"/>
                </a:lnTo>
                <a:lnTo>
                  <a:pt x="2672498" y="1371600"/>
                </a:lnTo>
                <a:lnTo>
                  <a:pt x="2625292" y="1371600"/>
                </a:lnTo>
                <a:close/>
                <a:moveTo>
                  <a:pt x="2995995" y="0"/>
                </a:moveTo>
                <a:lnTo>
                  <a:pt x="3043201" y="0"/>
                </a:lnTo>
                <a:lnTo>
                  <a:pt x="2344336" y="1371600"/>
                </a:lnTo>
                <a:lnTo>
                  <a:pt x="2297130" y="1371600"/>
                </a:lnTo>
                <a:close/>
                <a:moveTo>
                  <a:pt x="2667833" y="0"/>
                </a:moveTo>
                <a:lnTo>
                  <a:pt x="2715039" y="0"/>
                </a:lnTo>
                <a:lnTo>
                  <a:pt x="2016174" y="1371600"/>
                </a:lnTo>
                <a:lnTo>
                  <a:pt x="1968968" y="1371600"/>
                </a:lnTo>
                <a:close/>
                <a:moveTo>
                  <a:pt x="2339672" y="0"/>
                </a:moveTo>
                <a:lnTo>
                  <a:pt x="2386877" y="0"/>
                </a:lnTo>
                <a:lnTo>
                  <a:pt x="1688012" y="1371600"/>
                </a:lnTo>
                <a:lnTo>
                  <a:pt x="1640807" y="1371600"/>
                </a:lnTo>
                <a:close/>
                <a:moveTo>
                  <a:pt x="2011512" y="0"/>
                </a:moveTo>
                <a:lnTo>
                  <a:pt x="2058716" y="0"/>
                </a:lnTo>
                <a:lnTo>
                  <a:pt x="1359851" y="1371600"/>
                </a:lnTo>
                <a:lnTo>
                  <a:pt x="1312647" y="1371600"/>
                </a:lnTo>
                <a:close/>
                <a:moveTo>
                  <a:pt x="1683349" y="0"/>
                </a:moveTo>
                <a:lnTo>
                  <a:pt x="1730554" y="0"/>
                </a:lnTo>
                <a:lnTo>
                  <a:pt x="1031689" y="1371600"/>
                </a:lnTo>
                <a:lnTo>
                  <a:pt x="984484" y="1371600"/>
                </a:lnTo>
                <a:close/>
                <a:moveTo>
                  <a:pt x="1355187" y="0"/>
                </a:moveTo>
                <a:lnTo>
                  <a:pt x="1402393" y="0"/>
                </a:lnTo>
                <a:lnTo>
                  <a:pt x="703528" y="1371600"/>
                </a:lnTo>
                <a:lnTo>
                  <a:pt x="656322" y="1371600"/>
                </a:lnTo>
                <a:close/>
                <a:moveTo>
                  <a:pt x="1027026" y="0"/>
                </a:moveTo>
                <a:lnTo>
                  <a:pt x="1074231" y="0"/>
                </a:lnTo>
                <a:lnTo>
                  <a:pt x="375366" y="1371600"/>
                </a:lnTo>
                <a:lnTo>
                  <a:pt x="328161" y="1371600"/>
                </a:lnTo>
                <a:close/>
                <a:moveTo>
                  <a:pt x="698865" y="0"/>
                </a:moveTo>
                <a:lnTo>
                  <a:pt x="746070" y="0"/>
                </a:lnTo>
                <a:lnTo>
                  <a:pt x="47205" y="1371600"/>
                </a:lnTo>
                <a:lnTo>
                  <a:pt x="0" y="1371600"/>
                </a:lnTo>
                <a:close/>
              </a:path>
            </a:pathLst>
          </a:custGeom>
          <a:gradFill flip="none" rotWithShape="1">
            <a:gsLst>
              <a:gs pos="24000">
                <a:srgbClr val="00A88C"/>
              </a:gs>
              <a:gs pos="100000">
                <a:srgbClr val="05A2C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4" name="Text Placeholder 5">
            <a:extLst>
              <a:ext uri="{FF2B5EF4-FFF2-40B4-BE49-F238E27FC236}">
                <a16:creationId xmlns:a16="http://schemas.microsoft.com/office/drawing/2014/main" id="{3214DC6C-B09A-4ABF-BF7B-7D964B419213}"/>
              </a:ext>
            </a:extLst>
          </p:cNvPr>
          <p:cNvSpPr>
            <a:spLocks noGrp="1"/>
          </p:cNvSpPr>
          <p:nvPr>
            <p:ph type="body" sz="quarter" idx="10" hasCustomPrompt="1"/>
          </p:nvPr>
        </p:nvSpPr>
        <p:spPr>
          <a:xfrm>
            <a:off x="3371852" y="3879851"/>
            <a:ext cx="6067425" cy="469412"/>
          </a:xfrm>
        </p:spPr>
        <p:txBody>
          <a:bodyPr/>
          <a:lstStyle>
            <a:lvl1pPr marL="0" indent="0" algn="r">
              <a:lnSpc>
                <a:spcPct val="100000"/>
              </a:lnSpc>
              <a:spcBef>
                <a:spcPts val="0"/>
              </a:spcBef>
              <a:buNone/>
              <a:defRPr sz="2000">
                <a:solidFill>
                  <a:schemeClr val="accent2"/>
                </a:solidFill>
              </a:defRPr>
            </a:lvl1pPr>
            <a:lvl2pPr marL="0" indent="0" algn="r">
              <a:lnSpc>
                <a:spcPct val="100000"/>
              </a:lnSpc>
              <a:spcBef>
                <a:spcPts val="0"/>
              </a:spcBef>
              <a:buNone/>
              <a:defRPr sz="2000"/>
            </a:lvl2pPr>
            <a:lvl3pPr marL="0" indent="0" algn="r">
              <a:lnSpc>
                <a:spcPct val="100000"/>
              </a:lnSpc>
              <a:spcBef>
                <a:spcPts val="0"/>
              </a:spcBef>
              <a:buNone/>
              <a:defRPr sz="2000"/>
            </a:lvl3pPr>
            <a:lvl4pPr marL="0" indent="0" algn="r">
              <a:lnSpc>
                <a:spcPct val="100000"/>
              </a:lnSpc>
              <a:spcBef>
                <a:spcPts val="0"/>
              </a:spcBef>
              <a:buNone/>
              <a:defRPr sz="2000"/>
            </a:lvl4pPr>
            <a:lvl5pPr marL="0" indent="0" algn="r">
              <a:lnSpc>
                <a:spcPct val="100000"/>
              </a:lnSpc>
              <a:spcBef>
                <a:spcPts val="0"/>
              </a:spcBef>
              <a:buNone/>
              <a:defRPr sz="2000"/>
            </a:lvl5pPr>
            <a:lvl6pPr marL="0" indent="0" algn="r">
              <a:lnSpc>
                <a:spcPct val="100000"/>
              </a:lnSpc>
              <a:spcBef>
                <a:spcPts val="0"/>
              </a:spcBef>
              <a:buNone/>
              <a:defRPr sz="2000"/>
            </a:lvl6pPr>
            <a:lvl7pPr marL="0" indent="0" algn="r">
              <a:lnSpc>
                <a:spcPct val="100000"/>
              </a:lnSpc>
              <a:spcBef>
                <a:spcPts val="0"/>
              </a:spcBef>
              <a:buNone/>
              <a:defRPr sz="2000"/>
            </a:lvl7pPr>
            <a:lvl8pPr marL="0" indent="0" algn="r">
              <a:lnSpc>
                <a:spcPct val="100000"/>
              </a:lnSpc>
              <a:spcBef>
                <a:spcPts val="0"/>
              </a:spcBef>
              <a:buNone/>
              <a:defRPr sz="2000"/>
            </a:lvl8pPr>
            <a:lvl9pPr marL="0" indent="0" algn="r">
              <a:lnSpc>
                <a:spcPct val="100000"/>
              </a:lnSpc>
              <a:spcBef>
                <a:spcPts val="0"/>
              </a:spcBef>
              <a:buNone/>
              <a:defRPr sz="2000"/>
            </a:lvl9pPr>
          </a:lstStyle>
          <a:p>
            <a:pPr lvl="0"/>
            <a:r>
              <a:t>Optional text</a:t>
            </a:r>
          </a:p>
        </p:txBody>
      </p:sp>
    </p:spTree>
    <p:extLst>
      <p:ext uri="{BB962C8B-B14F-4D97-AF65-F5344CB8AC3E}">
        <p14:creationId xmlns:p14="http://schemas.microsoft.com/office/powerpoint/2010/main" val="6588725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Specialty Content Layouts (organizing slate)">
    <p:bg>
      <p:bgRef idx="1001">
        <a:schemeClr val="bg2"/>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498C98-2B65-4248-A3C7-A31F80B0CF88}"/>
              </a:ext>
            </a:extLst>
          </p:cNvPr>
          <p:cNvSpPr txBox="1"/>
          <p:nvPr/>
        </p:nvSpPr>
        <p:spPr>
          <a:xfrm>
            <a:off x="152400" y="520513"/>
            <a:ext cx="11887200" cy="5816977"/>
          </a:xfrm>
          <a:prstGeom prst="rect">
            <a:avLst/>
          </a:prstGeom>
          <a:noFill/>
        </p:spPr>
        <p:txBody>
          <a:bodyPr wrap="square" lIns="0" tIns="0" rIns="0" bIns="0" rtlCol="0">
            <a:spAutoFit/>
          </a:bodyPr>
          <a:lstStyle/>
          <a:p>
            <a:pPr algn="ctr">
              <a:lnSpc>
                <a:spcPct val="85000"/>
              </a:lnSpc>
              <a:spcBef>
                <a:spcPts val="3600"/>
              </a:spcBef>
            </a:pPr>
            <a:r>
              <a:rPr sz="12000" b="1" dirty="0"/>
              <a:t>Specialty</a:t>
            </a:r>
            <a:br>
              <a:rPr sz="12000" b="1" dirty="0"/>
            </a:br>
            <a:r>
              <a:rPr sz="12000" b="1" dirty="0"/>
              <a:t>Content</a:t>
            </a:r>
            <a:br>
              <a:rPr sz="12000" b="1" dirty="0"/>
            </a:br>
            <a:r>
              <a:rPr sz="12000" b="1" dirty="0"/>
              <a:t>Layouts</a:t>
            </a:r>
          </a:p>
          <a:p>
            <a:pPr algn="ctr">
              <a:lnSpc>
                <a:spcPct val="100000"/>
              </a:lnSpc>
              <a:spcBef>
                <a:spcPts val="0"/>
              </a:spcBef>
            </a:pPr>
            <a:r>
              <a:rPr sz="7200" b="1" dirty="0"/>
              <a:t>(agenda, quote, etc.)</a:t>
            </a:r>
            <a:endParaRPr sz="7200" dirty="0"/>
          </a:p>
        </p:txBody>
      </p:sp>
    </p:spTree>
    <p:extLst>
      <p:ext uri="{BB962C8B-B14F-4D97-AF65-F5344CB8AC3E}">
        <p14:creationId xmlns:p14="http://schemas.microsoft.com/office/powerpoint/2010/main" val="26072554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Agenda 1">
    <p:spTree>
      <p:nvGrpSpPr>
        <p:cNvPr id="1" name=""/>
        <p:cNvGrpSpPr/>
        <p:nvPr/>
      </p:nvGrpSpPr>
      <p:grpSpPr>
        <a:xfrm>
          <a:off x="0" y="0"/>
          <a:ext cx="0" cy="0"/>
          <a:chOff x="0" y="0"/>
          <a:chExt cx="0" cy="0"/>
        </a:xfrm>
      </p:grpSpPr>
      <p:sp>
        <p:nvSpPr>
          <p:cNvPr id="32" name="object 8">
            <a:extLst>
              <a:ext uri="{FF2B5EF4-FFF2-40B4-BE49-F238E27FC236}">
                <a16:creationId xmlns:a16="http://schemas.microsoft.com/office/drawing/2014/main" id="{463F9B32-4BF7-416B-8C03-C5BD22A7A0CD}"/>
              </a:ext>
            </a:extLst>
          </p:cNvPr>
          <p:cNvSpPr/>
          <p:nvPr/>
        </p:nvSpPr>
        <p:spPr>
          <a:xfrm>
            <a:off x="11073130" y="4662805"/>
            <a:ext cx="1118871" cy="2195195"/>
          </a:xfrm>
          <a:custGeom>
            <a:avLst/>
            <a:gdLst/>
            <a:ahLst/>
            <a:cxnLst/>
            <a:rect l="l" t="t" r="r" b="b"/>
            <a:pathLst>
              <a:path w="1118870" h="2195195">
                <a:moveTo>
                  <a:pt x="1118463" y="0"/>
                </a:moveTo>
                <a:lnTo>
                  <a:pt x="0" y="2195080"/>
                </a:lnTo>
                <a:lnTo>
                  <a:pt x="1118463" y="2195080"/>
                </a:lnTo>
                <a:lnTo>
                  <a:pt x="1118463" y="0"/>
                </a:lnTo>
                <a:close/>
              </a:path>
            </a:pathLst>
          </a:custGeom>
          <a:solidFill>
            <a:srgbClr val="05A2C6"/>
          </a:solidFill>
        </p:spPr>
        <p:txBody>
          <a:bodyPr wrap="square" lIns="0" tIns="0" rIns="0" bIns="0" rtlCol="0"/>
          <a:lstStyle/>
          <a:p>
            <a:endParaRPr sz="1351" dirty="0"/>
          </a:p>
        </p:txBody>
      </p:sp>
      <p:sp>
        <p:nvSpPr>
          <p:cNvPr id="3" name="Freeform: Shape 2">
            <a:extLst>
              <a:ext uri="{FF2B5EF4-FFF2-40B4-BE49-F238E27FC236}">
                <a16:creationId xmlns:a16="http://schemas.microsoft.com/office/drawing/2014/main" id="{3E5A7B2C-D6BF-4B9E-BB08-A8FB83646B43}"/>
              </a:ext>
            </a:extLst>
          </p:cNvPr>
          <p:cNvSpPr/>
          <p:nvPr/>
        </p:nvSpPr>
        <p:spPr>
          <a:xfrm>
            <a:off x="209790" y="0"/>
            <a:ext cx="7513540" cy="6858000"/>
          </a:xfrm>
          <a:custGeom>
            <a:avLst/>
            <a:gdLst>
              <a:gd name="connsiteX0" fmla="*/ 0 w 7513540"/>
              <a:gd name="connsiteY0" fmla="*/ 0 h 6858000"/>
              <a:gd name="connsiteX1" fmla="*/ 7513540 w 7513540"/>
              <a:gd name="connsiteY1" fmla="*/ 0 h 6858000"/>
              <a:gd name="connsiteX2" fmla="*/ 4019217 w 7513540"/>
              <a:gd name="connsiteY2" fmla="*/ 6858000 h 6858000"/>
              <a:gd name="connsiteX3" fmla="*/ 0 w 75135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13540" h="6858000">
                <a:moveTo>
                  <a:pt x="0" y="0"/>
                </a:moveTo>
                <a:lnTo>
                  <a:pt x="7513540" y="0"/>
                </a:lnTo>
                <a:lnTo>
                  <a:pt x="4019217" y="6858000"/>
                </a:lnTo>
                <a:lnTo>
                  <a:pt x="0" y="6858000"/>
                </a:lnTo>
                <a:close/>
              </a:path>
            </a:pathLst>
          </a:custGeom>
          <a:solidFill>
            <a:srgbClr val="EBEBEB"/>
          </a:solidFill>
        </p:spPr>
        <p:txBody>
          <a:bodyPr wrap="square" lIns="0" tIns="0" rIns="0" bIns="0" rtlCol="0">
            <a:noAutofit/>
          </a:bodyPr>
          <a:lstStyle/>
          <a:p>
            <a:endParaRPr sz="1351" dirty="0"/>
          </a:p>
        </p:txBody>
      </p:sp>
      <p:sp>
        <p:nvSpPr>
          <p:cNvPr id="4" name="Freeform: Shape 3">
            <a:extLst>
              <a:ext uri="{FF2B5EF4-FFF2-40B4-BE49-F238E27FC236}">
                <a16:creationId xmlns:a16="http://schemas.microsoft.com/office/drawing/2014/main" id="{3FD52C03-6E97-4B96-946A-0C1094A43944}"/>
              </a:ext>
            </a:extLst>
          </p:cNvPr>
          <p:cNvSpPr/>
          <p:nvPr/>
        </p:nvSpPr>
        <p:spPr>
          <a:xfrm>
            <a:off x="1" y="0"/>
            <a:ext cx="7288997" cy="6858000"/>
          </a:xfrm>
          <a:custGeom>
            <a:avLst/>
            <a:gdLst>
              <a:gd name="connsiteX0" fmla="*/ 0 w 7288997"/>
              <a:gd name="connsiteY0" fmla="*/ 0 h 6858000"/>
              <a:gd name="connsiteX1" fmla="*/ 7288997 w 7288997"/>
              <a:gd name="connsiteY1" fmla="*/ 0 h 6858000"/>
              <a:gd name="connsiteX2" fmla="*/ 3794674 w 7288997"/>
              <a:gd name="connsiteY2" fmla="*/ 6858000 h 6858000"/>
              <a:gd name="connsiteX3" fmla="*/ 0 w 728899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88997" h="6858000">
                <a:moveTo>
                  <a:pt x="0" y="0"/>
                </a:moveTo>
                <a:lnTo>
                  <a:pt x="7288997" y="0"/>
                </a:lnTo>
                <a:lnTo>
                  <a:pt x="3794674" y="6858000"/>
                </a:lnTo>
                <a:lnTo>
                  <a:pt x="0" y="6858000"/>
                </a:lnTo>
                <a:close/>
              </a:path>
            </a:pathLst>
          </a:custGeom>
          <a:gradFill flip="none" rotWithShape="1">
            <a:gsLst>
              <a:gs pos="92000">
                <a:srgbClr val="05A2C6"/>
              </a:gs>
              <a:gs pos="28000">
                <a:srgbClr val="00A88C"/>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2" name="Title 1">
            <a:extLst>
              <a:ext uri="{FF2B5EF4-FFF2-40B4-BE49-F238E27FC236}">
                <a16:creationId xmlns:a16="http://schemas.microsoft.com/office/drawing/2014/main" id="{A7D1AF72-5E7A-4B28-9BD9-32D8C64CD2C3}"/>
              </a:ext>
            </a:extLst>
          </p:cNvPr>
          <p:cNvSpPr>
            <a:spLocks noGrp="1"/>
          </p:cNvSpPr>
          <p:nvPr>
            <p:ph type="title"/>
          </p:nvPr>
        </p:nvSpPr>
        <p:spPr>
          <a:xfrm>
            <a:off x="948375" y="1752600"/>
            <a:ext cx="3448924" cy="1090165"/>
          </a:xfrm>
        </p:spPr>
        <p:txBody>
          <a:bodyPr/>
          <a:lstStyle>
            <a:lvl1pPr>
              <a:defRPr>
                <a:solidFill>
                  <a:schemeClr val="bg1"/>
                </a:solidFill>
              </a:defRPr>
            </a:lvl1pPr>
          </a:lstStyle>
          <a:p>
            <a:r>
              <a:rPr lang="en-US"/>
              <a:t>Click to edit Master title style</a:t>
            </a:r>
            <a:endParaRPr/>
          </a:p>
        </p:txBody>
      </p:sp>
      <p:sp>
        <p:nvSpPr>
          <p:cNvPr id="11" name="Text Placeholder 10">
            <a:extLst>
              <a:ext uri="{FF2B5EF4-FFF2-40B4-BE49-F238E27FC236}">
                <a16:creationId xmlns:a16="http://schemas.microsoft.com/office/drawing/2014/main" id="{D0800E8E-A517-4082-8748-95F6CDF9A6A2}"/>
              </a:ext>
            </a:extLst>
          </p:cNvPr>
          <p:cNvSpPr>
            <a:spLocks noGrp="1"/>
          </p:cNvSpPr>
          <p:nvPr>
            <p:ph type="body" sz="quarter" idx="10"/>
          </p:nvPr>
        </p:nvSpPr>
        <p:spPr>
          <a:xfrm>
            <a:off x="948375" y="3144410"/>
            <a:ext cx="3771900" cy="1450956"/>
          </a:xfrm>
        </p:spPr>
        <p:txBody>
          <a:bodyPr/>
          <a:lstStyle>
            <a:lvl1pPr marL="0" indent="0">
              <a:lnSpc>
                <a:spcPct val="130000"/>
              </a:lnSpc>
              <a:spcBef>
                <a:spcPts val="0"/>
              </a:spcBef>
              <a:buNone/>
              <a:defRPr sz="1600">
                <a:solidFill>
                  <a:schemeClr val="bg1"/>
                </a:solidFill>
              </a:defRPr>
            </a:lvl1pPr>
            <a:lvl2pPr marL="0" indent="0">
              <a:lnSpc>
                <a:spcPct val="130000"/>
              </a:lnSpc>
              <a:spcBef>
                <a:spcPts val="0"/>
              </a:spcBef>
              <a:buNone/>
              <a:defRPr sz="1600">
                <a:solidFill>
                  <a:schemeClr val="bg1"/>
                </a:solidFill>
              </a:defRPr>
            </a:lvl2pPr>
            <a:lvl3pPr marL="0" indent="0">
              <a:lnSpc>
                <a:spcPct val="130000"/>
              </a:lnSpc>
              <a:spcBef>
                <a:spcPts val="0"/>
              </a:spcBef>
              <a:buNone/>
              <a:defRPr sz="1600">
                <a:solidFill>
                  <a:schemeClr val="bg1"/>
                </a:solidFill>
              </a:defRPr>
            </a:lvl3pPr>
            <a:lvl4pPr marL="0" indent="0">
              <a:lnSpc>
                <a:spcPct val="130000"/>
              </a:lnSpc>
              <a:spcBef>
                <a:spcPts val="0"/>
              </a:spcBef>
              <a:buNone/>
              <a:defRPr sz="1600">
                <a:solidFill>
                  <a:schemeClr val="bg1"/>
                </a:solidFill>
              </a:defRPr>
            </a:lvl4pPr>
            <a:lvl5pPr marL="0" indent="0">
              <a:lnSpc>
                <a:spcPct val="130000"/>
              </a:lnSpc>
              <a:spcBef>
                <a:spcPts val="0"/>
              </a:spcBef>
              <a:buNone/>
              <a:defRPr sz="1600">
                <a:solidFill>
                  <a:schemeClr val="bg1"/>
                </a:solidFill>
              </a:defRPr>
            </a:lvl5pPr>
            <a:lvl6pPr marL="0" indent="0">
              <a:lnSpc>
                <a:spcPct val="130000"/>
              </a:lnSpc>
              <a:spcBef>
                <a:spcPts val="0"/>
              </a:spcBef>
              <a:buNone/>
              <a:defRPr sz="1600">
                <a:solidFill>
                  <a:schemeClr val="bg1"/>
                </a:solidFill>
              </a:defRPr>
            </a:lvl6pPr>
            <a:lvl7pPr marL="0" indent="0">
              <a:lnSpc>
                <a:spcPct val="130000"/>
              </a:lnSpc>
              <a:spcBef>
                <a:spcPts val="0"/>
              </a:spcBef>
              <a:buNone/>
              <a:defRPr sz="1600">
                <a:solidFill>
                  <a:schemeClr val="bg1"/>
                </a:solidFill>
              </a:defRPr>
            </a:lvl7pPr>
            <a:lvl8pPr marL="0" indent="0">
              <a:lnSpc>
                <a:spcPct val="130000"/>
              </a:lnSpc>
              <a:spcBef>
                <a:spcPts val="0"/>
              </a:spcBef>
              <a:buNone/>
              <a:defRPr sz="1600">
                <a:solidFill>
                  <a:schemeClr val="bg1"/>
                </a:solidFill>
              </a:defRPr>
            </a:lvl8pPr>
            <a:lvl9pPr marL="0" indent="0">
              <a:lnSpc>
                <a:spcPct val="130000"/>
              </a:lnSpc>
              <a:spcBef>
                <a:spcPts val="0"/>
              </a:spcBef>
              <a:buNone/>
              <a:defRPr sz="1600">
                <a:solidFill>
                  <a:schemeClr val="bg1"/>
                </a:solidFill>
              </a:defRPr>
            </a:lvl9pPr>
          </a:lstStyle>
          <a:p>
            <a:pPr lvl="0"/>
            <a:r>
              <a:rPr lang="en-US"/>
              <a:t>Click to edit Master text styles</a:t>
            </a:r>
          </a:p>
        </p:txBody>
      </p:sp>
      <p:sp>
        <p:nvSpPr>
          <p:cNvPr id="15" name="Text Placeholder 13">
            <a:extLst>
              <a:ext uri="{FF2B5EF4-FFF2-40B4-BE49-F238E27FC236}">
                <a16:creationId xmlns:a16="http://schemas.microsoft.com/office/drawing/2014/main" id="{88256F5A-0840-4D0A-9735-6C135C3D1BCB}"/>
              </a:ext>
            </a:extLst>
          </p:cNvPr>
          <p:cNvSpPr>
            <a:spLocks noGrp="1"/>
          </p:cNvSpPr>
          <p:nvPr>
            <p:ph type="body" sz="quarter" idx="12" hasCustomPrompt="1"/>
          </p:nvPr>
        </p:nvSpPr>
        <p:spPr>
          <a:xfrm>
            <a:off x="8012598" y="823039"/>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16" name="Text Placeholder 13">
            <a:extLst>
              <a:ext uri="{FF2B5EF4-FFF2-40B4-BE49-F238E27FC236}">
                <a16:creationId xmlns:a16="http://schemas.microsoft.com/office/drawing/2014/main" id="{6D05ED8F-D666-4B88-A7A1-7B7E8D824F5B}"/>
              </a:ext>
            </a:extLst>
          </p:cNvPr>
          <p:cNvSpPr>
            <a:spLocks noGrp="1"/>
          </p:cNvSpPr>
          <p:nvPr>
            <p:ph type="body" sz="quarter" idx="13"/>
          </p:nvPr>
        </p:nvSpPr>
        <p:spPr>
          <a:xfrm>
            <a:off x="8601274" y="98119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19" name="Text Placeholder 13">
            <a:extLst>
              <a:ext uri="{FF2B5EF4-FFF2-40B4-BE49-F238E27FC236}">
                <a16:creationId xmlns:a16="http://schemas.microsoft.com/office/drawing/2014/main" id="{57ACFF91-DB57-4346-A3FB-AE438EEF8E01}"/>
              </a:ext>
            </a:extLst>
          </p:cNvPr>
          <p:cNvSpPr>
            <a:spLocks noGrp="1"/>
          </p:cNvSpPr>
          <p:nvPr>
            <p:ph type="body" sz="quarter" idx="14" hasCustomPrompt="1"/>
          </p:nvPr>
        </p:nvSpPr>
        <p:spPr>
          <a:xfrm>
            <a:off x="8012598" y="191547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0" name="Text Placeholder 13">
            <a:extLst>
              <a:ext uri="{FF2B5EF4-FFF2-40B4-BE49-F238E27FC236}">
                <a16:creationId xmlns:a16="http://schemas.microsoft.com/office/drawing/2014/main" id="{E3880355-33B4-4D27-AF67-82F4EEC64CC8}"/>
              </a:ext>
            </a:extLst>
          </p:cNvPr>
          <p:cNvSpPr>
            <a:spLocks noGrp="1"/>
          </p:cNvSpPr>
          <p:nvPr>
            <p:ph type="body" sz="quarter" idx="15"/>
          </p:nvPr>
        </p:nvSpPr>
        <p:spPr>
          <a:xfrm>
            <a:off x="8601274" y="2073628"/>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2" name="Text Placeholder 13">
            <a:extLst>
              <a:ext uri="{FF2B5EF4-FFF2-40B4-BE49-F238E27FC236}">
                <a16:creationId xmlns:a16="http://schemas.microsoft.com/office/drawing/2014/main" id="{148BB727-68D1-474D-87D5-BDB11CFB6088}"/>
              </a:ext>
            </a:extLst>
          </p:cNvPr>
          <p:cNvSpPr>
            <a:spLocks noGrp="1"/>
          </p:cNvSpPr>
          <p:nvPr>
            <p:ph type="body" sz="quarter" idx="17" hasCustomPrompt="1"/>
          </p:nvPr>
        </p:nvSpPr>
        <p:spPr>
          <a:xfrm>
            <a:off x="8012598" y="3007908"/>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3" name="Text Placeholder 13">
            <a:extLst>
              <a:ext uri="{FF2B5EF4-FFF2-40B4-BE49-F238E27FC236}">
                <a16:creationId xmlns:a16="http://schemas.microsoft.com/office/drawing/2014/main" id="{1B4F6836-1963-4344-99F1-90D9AC322197}"/>
              </a:ext>
            </a:extLst>
          </p:cNvPr>
          <p:cNvSpPr>
            <a:spLocks noGrp="1"/>
          </p:cNvSpPr>
          <p:nvPr>
            <p:ph type="body" sz="quarter" idx="18"/>
          </p:nvPr>
        </p:nvSpPr>
        <p:spPr>
          <a:xfrm>
            <a:off x="8601274" y="316606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4" name="Text Placeholder 13">
            <a:extLst>
              <a:ext uri="{FF2B5EF4-FFF2-40B4-BE49-F238E27FC236}">
                <a16:creationId xmlns:a16="http://schemas.microsoft.com/office/drawing/2014/main" id="{14220391-7FA8-4230-A26B-200CEFBB154E}"/>
              </a:ext>
            </a:extLst>
          </p:cNvPr>
          <p:cNvSpPr>
            <a:spLocks noGrp="1"/>
          </p:cNvSpPr>
          <p:nvPr>
            <p:ph type="body" sz="quarter" idx="19" hasCustomPrompt="1"/>
          </p:nvPr>
        </p:nvSpPr>
        <p:spPr>
          <a:xfrm>
            <a:off x="8012598" y="410034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5" name="Text Placeholder 13">
            <a:extLst>
              <a:ext uri="{FF2B5EF4-FFF2-40B4-BE49-F238E27FC236}">
                <a16:creationId xmlns:a16="http://schemas.microsoft.com/office/drawing/2014/main" id="{F79842D0-FA80-46A5-8D28-C7DB6BF5A530}"/>
              </a:ext>
            </a:extLst>
          </p:cNvPr>
          <p:cNvSpPr>
            <a:spLocks noGrp="1"/>
          </p:cNvSpPr>
          <p:nvPr>
            <p:ph type="body" sz="quarter" idx="20"/>
          </p:nvPr>
        </p:nvSpPr>
        <p:spPr>
          <a:xfrm>
            <a:off x="8601274" y="4258499"/>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6" name="Text Placeholder 13">
            <a:extLst>
              <a:ext uri="{FF2B5EF4-FFF2-40B4-BE49-F238E27FC236}">
                <a16:creationId xmlns:a16="http://schemas.microsoft.com/office/drawing/2014/main" id="{46CEF91E-EEEE-4341-A57F-F66DECB54330}"/>
              </a:ext>
            </a:extLst>
          </p:cNvPr>
          <p:cNvSpPr>
            <a:spLocks noGrp="1"/>
          </p:cNvSpPr>
          <p:nvPr>
            <p:ph type="body" sz="quarter" idx="21" hasCustomPrompt="1"/>
          </p:nvPr>
        </p:nvSpPr>
        <p:spPr>
          <a:xfrm>
            <a:off x="8012598" y="5192779"/>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7" name="Text Placeholder 13">
            <a:extLst>
              <a:ext uri="{FF2B5EF4-FFF2-40B4-BE49-F238E27FC236}">
                <a16:creationId xmlns:a16="http://schemas.microsoft.com/office/drawing/2014/main" id="{A3C272E2-71D0-4279-8082-47B126613A2E}"/>
              </a:ext>
            </a:extLst>
          </p:cNvPr>
          <p:cNvSpPr>
            <a:spLocks noGrp="1"/>
          </p:cNvSpPr>
          <p:nvPr>
            <p:ph type="body" sz="quarter" idx="22"/>
          </p:nvPr>
        </p:nvSpPr>
        <p:spPr>
          <a:xfrm>
            <a:off x="8601274" y="5350935"/>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Tree>
    <p:extLst>
      <p:ext uri="{BB962C8B-B14F-4D97-AF65-F5344CB8AC3E}">
        <p14:creationId xmlns:p14="http://schemas.microsoft.com/office/powerpoint/2010/main" val="230927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00">
          <p15:clr>
            <a:srgbClr val="FBAE40"/>
          </p15:clr>
        </p15:guide>
        <p15:guide id="2" pos="5292">
          <p15:clr>
            <a:srgbClr val="A4A3A4"/>
          </p15:clr>
        </p15:guide>
        <p15:guide id="3" pos="5424">
          <p15:clr>
            <a:srgbClr val="A4A3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Agenda 2">
    <p:spTree>
      <p:nvGrpSpPr>
        <p:cNvPr id="1" name=""/>
        <p:cNvGrpSpPr/>
        <p:nvPr/>
      </p:nvGrpSpPr>
      <p:grpSpPr>
        <a:xfrm>
          <a:off x="0" y="0"/>
          <a:ext cx="0" cy="0"/>
          <a:chOff x="0" y="0"/>
          <a:chExt cx="0" cy="0"/>
        </a:xfrm>
      </p:grpSpPr>
      <p:sp>
        <p:nvSpPr>
          <p:cNvPr id="13" name="object 8">
            <a:extLst>
              <a:ext uri="{FF2B5EF4-FFF2-40B4-BE49-F238E27FC236}">
                <a16:creationId xmlns:a16="http://schemas.microsoft.com/office/drawing/2014/main" id="{44EE5668-849E-4752-A91F-93A5EE2F885B}"/>
              </a:ext>
            </a:extLst>
          </p:cNvPr>
          <p:cNvSpPr/>
          <p:nvPr/>
        </p:nvSpPr>
        <p:spPr>
          <a:xfrm>
            <a:off x="11073130" y="4662805"/>
            <a:ext cx="1118871" cy="2195195"/>
          </a:xfrm>
          <a:custGeom>
            <a:avLst/>
            <a:gdLst/>
            <a:ahLst/>
            <a:cxnLst/>
            <a:rect l="l" t="t" r="r" b="b"/>
            <a:pathLst>
              <a:path w="1118870" h="2195195">
                <a:moveTo>
                  <a:pt x="1118463" y="0"/>
                </a:moveTo>
                <a:lnTo>
                  <a:pt x="0" y="2195080"/>
                </a:lnTo>
                <a:lnTo>
                  <a:pt x="1118463" y="2195080"/>
                </a:lnTo>
                <a:lnTo>
                  <a:pt x="1118463" y="0"/>
                </a:lnTo>
                <a:close/>
              </a:path>
            </a:pathLst>
          </a:custGeom>
          <a:solidFill>
            <a:srgbClr val="05A2C6"/>
          </a:solidFill>
        </p:spPr>
        <p:txBody>
          <a:bodyPr wrap="square" lIns="0" tIns="0" rIns="0" bIns="0" rtlCol="0"/>
          <a:lstStyle/>
          <a:p>
            <a:endParaRPr sz="1351" dirty="0"/>
          </a:p>
        </p:txBody>
      </p:sp>
      <p:sp>
        <p:nvSpPr>
          <p:cNvPr id="5" name="Freeform: Shape 4">
            <a:extLst>
              <a:ext uri="{FF2B5EF4-FFF2-40B4-BE49-F238E27FC236}">
                <a16:creationId xmlns:a16="http://schemas.microsoft.com/office/drawing/2014/main" id="{7C394794-C985-4AFC-B7E3-2D95D1F02031}"/>
              </a:ext>
            </a:extLst>
          </p:cNvPr>
          <p:cNvSpPr/>
          <p:nvPr/>
        </p:nvSpPr>
        <p:spPr>
          <a:xfrm>
            <a:off x="0" y="0"/>
            <a:ext cx="6088219" cy="6858000"/>
          </a:xfrm>
          <a:custGeom>
            <a:avLst/>
            <a:gdLst>
              <a:gd name="connsiteX0" fmla="*/ 0 w 6088218"/>
              <a:gd name="connsiteY0" fmla="*/ 0 h 6858000"/>
              <a:gd name="connsiteX1" fmla="*/ 6088218 w 6088218"/>
              <a:gd name="connsiteY1" fmla="*/ 0 h 6858000"/>
              <a:gd name="connsiteX2" fmla="*/ 2593895 w 6088218"/>
              <a:gd name="connsiteY2" fmla="*/ 6858000 h 6858000"/>
              <a:gd name="connsiteX3" fmla="*/ 0 w 60882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88218" h="6858000">
                <a:moveTo>
                  <a:pt x="0" y="0"/>
                </a:moveTo>
                <a:lnTo>
                  <a:pt x="6088218" y="0"/>
                </a:lnTo>
                <a:lnTo>
                  <a:pt x="2593895" y="6858000"/>
                </a:lnTo>
                <a:lnTo>
                  <a:pt x="0" y="6858000"/>
                </a:lnTo>
                <a:close/>
              </a:path>
            </a:pathLst>
          </a:custGeom>
          <a:solidFill>
            <a:srgbClr val="EBEBEB"/>
          </a:solidFill>
        </p:spPr>
        <p:txBody>
          <a:bodyPr wrap="square" lIns="0" tIns="0" rIns="0" bIns="0" rtlCol="0">
            <a:noAutofit/>
          </a:bodyPr>
          <a:lstStyle/>
          <a:p>
            <a:endParaRPr sz="1351" dirty="0"/>
          </a:p>
        </p:txBody>
      </p:sp>
      <p:sp>
        <p:nvSpPr>
          <p:cNvPr id="6" name="Freeform: Shape 5">
            <a:extLst>
              <a:ext uri="{FF2B5EF4-FFF2-40B4-BE49-F238E27FC236}">
                <a16:creationId xmlns:a16="http://schemas.microsoft.com/office/drawing/2014/main" id="{D1E6200F-185B-4EAA-81FE-7BB3EC64FD6B}"/>
              </a:ext>
            </a:extLst>
          </p:cNvPr>
          <p:cNvSpPr/>
          <p:nvPr/>
        </p:nvSpPr>
        <p:spPr>
          <a:xfrm>
            <a:off x="2" y="0"/>
            <a:ext cx="5653887" cy="6858000"/>
          </a:xfrm>
          <a:custGeom>
            <a:avLst/>
            <a:gdLst>
              <a:gd name="connsiteX0" fmla="*/ 0 w 5653887"/>
              <a:gd name="connsiteY0" fmla="*/ 0 h 6858000"/>
              <a:gd name="connsiteX1" fmla="*/ 5653887 w 5653887"/>
              <a:gd name="connsiteY1" fmla="*/ 0 h 6858000"/>
              <a:gd name="connsiteX2" fmla="*/ 2159564 w 5653887"/>
              <a:gd name="connsiteY2" fmla="*/ 6858000 h 6858000"/>
              <a:gd name="connsiteX3" fmla="*/ 0 w 56538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653887" h="6858000">
                <a:moveTo>
                  <a:pt x="0" y="0"/>
                </a:moveTo>
                <a:lnTo>
                  <a:pt x="5653887" y="0"/>
                </a:lnTo>
                <a:lnTo>
                  <a:pt x="2159564" y="6858000"/>
                </a:lnTo>
                <a:lnTo>
                  <a:pt x="0" y="6858000"/>
                </a:lnTo>
                <a:close/>
              </a:path>
            </a:pathLst>
          </a:custGeom>
          <a:gradFill flip="none" rotWithShape="1">
            <a:gsLst>
              <a:gs pos="92000">
                <a:srgbClr val="05A2C6"/>
              </a:gs>
              <a:gs pos="28000">
                <a:srgbClr val="00A88C"/>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2" name="Title 1">
            <a:extLst>
              <a:ext uri="{FF2B5EF4-FFF2-40B4-BE49-F238E27FC236}">
                <a16:creationId xmlns:a16="http://schemas.microsoft.com/office/drawing/2014/main" id="{A7D1AF72-5E7A-4B28-9BD9-32D8C64CD2C3}"/>
              </a:ext>
            </a:extLst>
          </p:cNvPr>
          <p:cNvSpPr>
            <a:spLocks noGrp="1"/>
          </p:cNvSpPr>
          <p:nvPr>
            <p:ph type="title"/>
          </p:nvPr>
        </p:nvSpPr>
        <p:spPr>
          <a:xfrm>
            <a:off x="950976" y="1752600"/>
            <a:ext cx="3021283" cy="1090165"/>
          </a:xfrm>
        </p:spPr>
        <p:txBody>
          <a:bodyPr/>
          <a:lstStyle>
            <a:lvl1pPr>
              <a:defRPr>
                <a:solidFill>
                  <a:schemeClr val="bg1"/>
                </a:solidFill>
              </a:defRPr>
            </a:lvl1pPr>
          </a:lstStyle>
          <a:p>
            <a:r>
              <a:rPr lang="en-US"/>
              <a:t>Click to edit Master title style</a:t>
            </a:r>
            <a:endParaRPr/>
          </a:p>
        </p:txBody>
      </p:sp>
      <p:sp>
        <p:nvSpPr>
          <p:cNvPr id="11" name="Text Placeholder 10">
            <a:extLst>
              <a:ext uri="{FF2B5EF4-FFF2-40B4-BE49-F238E27FC236}">
                <a16:creationId xmlns:a16="http://schemas.microsoft.com/office/drawing/2014/main" id="{D0800E8E-A517-4082-8748-95F6CDF9A6A2}"/>
              </a:ext>
            </a:extLst>
          </p:cNvPr>
          <p:cNvSpPr>
            <a:spLocks noGrp="1"/>
          </p:cNvSpPr>
          <p:nvPr>
            <p:ph type="body" sz="quarter" idx="10"/>
          </p:nvPr>
        </p:nvSpPr>
        <p:spPr>
          <a:xfrm>
            <a:off x="950976" y="3144408"/>
            <a:ext cx="2057400" cy="1275191"/>
          </a:xfrm>
        </p:spPr>
        <p:txBody>
          <a:bodyPr/>
          <a:lstStyle>
            <a:lvl1pPr marL="0" indent="0">
              <a:lnSpc>
                <a:spcPct val="130000"/>
              </a:lnSpc>
              <a:spcBef>
                <a:spcPts val="0"/>
              </a:spcBef>
              <a:buNone/>
              <a:defRPr sz="1600">
                <a:solidFill>
                  <a:schemeClr val="bg1"/>
                </a:solidFill>
              </a:defRPr>
            </a:lvl1pPr>
            <a:lvl2pPr marL="0" indent="0">
              <a:lnSpc>
                <a:spcPct val="130000"/>
              </a:lnSpc>
              <a:spcBef>
                <a:spcPts val="0"/>
              </a:spcBef>
              <a:buNone/>
              <a:defRPr sz="1600">
                <a:solidFill>
                  <a:schemeClr val="bg1"/>
                </a:solidFill>
              </a:defRPr>
            </a:lvl2pPr>
            <a:lvl3pPr marL="0" indent="0">
              <a:lnSpc>
                <a:spcPct val="130000"/>
              </a:lnSpc>
              <a:spcBef>
                <a:spcPts val="0"/>
              </a:spcBef>
              <a:buNone/>
              <a:defRPr sz="1600">
                <a:solidFill>
                  <a:schemeClr val="bg1"/>
                </a:solidFill>
              </a:defRPr>
            </a:lvl3pPr>
            <a:lvl4pPr marL="0" indent="0">
              <a:lnSpc>
                <a:spcPct val="130000"/>
              </a:lnSpc>
              <a:spcBef>
                <a:spcPts val="0"/>
              </a:spcBef>
              <a:buNone/>
              <a:defRPr sz="1600">
                <a:solidFill>
                  <a:schemeClr val="bg1"/>
                </a:solidFill>
              </a:defRPr>
            </a:lvl4pPr>
            <a:lvl5pPr marL="0" indent="0">
              <a:lnSpc>
                <a:spcPct val="130000"/>
              </a:lnSpc>
              <a:spcBef>
                <a:spcPts val="0"/>
              </a:spcBef>
              <a:buNone/>
              <a:defRPr sz="1600">
                <a:solidFill>
                  <a:schemeClr val="bg1"/>
                </a:solidFill>
              </a:defRPr>
            </a:lvl5pPr>
            <a:lvl6pPr marL="0" indent="0">
              <a:lnSpc>
                <a:spcPct val="130000"/>
              </a:lnSpc>
              <a:spcBef>
                <a:spcPts val="0"/>
              </a:spcBef>
              <a:buNone/>
              <a:defRPr sz="1600">
                <a:solidFill>
                  <a:schemeClr val="bg1"/>
                </a:solidFill>
              </a:defRPr>
            </a:lvl6pPr>
            <a:lvl7pPr marL="0" indent="0">
              <a:lnSpc>
                <a:spcPct val="130000"/>
              </a:lnSpc>
              <a:spcBef>
                <a:spcPts val="0"/>
              </a:spcBef>
              <a:buNone/>
              <a:defRPr sz="1600">
                <a:solidFill>
                  <a:schemeClr val="bg1"/>
                </a:solidFill>
              </a:defRPr>
            </a:lvl7pPr>
            <a:lvl8pPr marL="0" indent="0">
              <a:lnSpc>
                <a:spcPct val="130000"/>
              </a:lnSpc>
              <a:spcBef>
                <a:spcPts val="0"/>
              </a:spcBef>
              <a:buNone/>
              <a:defRPr sz="1600">
                <a:solidFill>
                  <a:schemeClr val="bg1"/>
                </a:solidFill>
              </a:defRPr>
            </a:lvl8pPr>
            <a:lvl9pPr marL="0" indent="0">
              <a:lnSpc>
                <a:spcPct val="130000"/>
              </a:lnSpc>
              <a:spcBef>
                <a:spcPts val="0"/>
              </a:spcBef>
              <a:buNone/>
              <a:defRPr sz="1600">
                <a:solidFill>
                  <a:schemeClr val="bg1"/>
                </a:solidFill>
              </a:defRPr>
            </a:lvl9pPr>
          </a:lstStyle>
          <a:p>
            <a:pPr lvl="0"/>
            <a:r>
              <a:rPr lang="en-US"/>
              <a:t>Click to edit Master text styles</a:t>
            </a:r>
          </a:p>
        </p:txBody>
      </p:sp>
      <p:sp>
        <p:nvSpPr>
          <p:cNvPr id="15" name="Text Placeholder 13">
            <a:extLst>
              <a:ext uri="{FF2B5EF4-FFF2-40B4-BE49-F238E27FC236}">
                <a16:creationId xmlns:a16="http://schemas.microsoft.com/office/drawing/2014/main" id="{88256F5A-0840-4D0A-9735-6C135C3D1BCB}"/>
              </a:ext>
            </a:extLst>
          </p:cNvPr>
          <p:cNvSpPr>
            <a:spLocks noGrp="1"/>
          </p:cNvSpPr>
          <p:nvPr>
            <p:ph type="body" sz="quarter" idx="12" hasCustomPrompt="1"/>
          </p:nvPr>
        </p:nvSpPr>
        <p:spPr>
          <a:xfrm>
            <a:off x="5717219" y="1577419"/>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16" name="Text Placeholder 13">
            <a:extLst>
              <a:ext uri="{FF2B5EF4-FFF2-40B4-BE49-F238E27FC236}">
                <a16:creationId xmlns:a16="http://schemas.microsoft.com/office/drawing/2014/main" id="{6D05ED8F-D666-4B88-A7A1-7B7E8D824F5B}"/>
              </a:ext>
            </a:extLst>
          </p:cNvPr>
          <p:cNvSpPr>
            <a:spLocks noGrp="1"/>
          </p:cNvSpPr>
          <p:nvPr>
            <p:ph type="body" sz="quarter" idx="13"/>
          </p:nvPr>
        </p:nvSpPr>
        <p:spPr>
          <a:xfrm>
            <a:off x="6305895" y="173557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19" name="Text Placeholder 13">
            <a:extLst>
              <a:ext uri="{FF2B5EF4-FFF2-40B4-BE49-F238E27FC236}">
                <a16:creationId xmlns:a16="http://schemas.microsoft.com/office/drawing/2014/main" id="{57ACFF91-DB57-4346-A3FB-AE438EEF8E01}"/>
              </a:ext>
            </a:extLst>
          </p:cNvPr>
          <p:cNvSpPr>
            <a:spLocks noGrp="1"/>
          </p:cNvSpPr>
          <p:nvPr>
            <p:ph type="body" sz="quarter" idx="14" hasCustomPrompt="1"/>
          </p:nvPr>
        </p:nvSpPr>
        <p:spPr>
          <a:xfrm>
            <a:off x="5717219" y="266985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2" name="Text Placeholder 13">
            <a:extLst>
              <a:ext uri="{FF2B5EF4-FFF2-40B4-BE49-F238E27FC236}">
                <a16:creationId xmlns:a16="http://schemas.microsoft.com/office/drawing/2014/main" id="{148BB727-68D1-474D-87D5-BDB11CFB6088}"/>
              </a:ext>
            </a:extLst>
          </p:cNvPr>
          <p:cNvSpPr>
            <a:spLocks noGrp="1"/>
          </p:cNvSpPr>
          <p:nvPr>
            <p:ph type="body" sz="quarter" idx="17" hasCustomPrompt="1"/>
          </p:nvPr>
        </p:nvSpPr>
        <p:spPr>
          <a:xfrm>
            <a:off x="5717219" y="3762288"/>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3" name="Text Placeholder 13">
            <a:extLst>
              <a:ext uri="{FF2B5EF4-FFF2-40B4-BE49-F238E27FC236}">
                <a16:creationId xmlns:a16="http://schemas.microsoft.com/office/drawing/2014/main" id="{1B4F6836-1963-4344-99F1-90D9AC322197}"/>
              </a:ext>
            </a:extLst>
          </p:cNvPr>
          <p:cNvSpPr>
            <a:spLocks noGrp="1"/>
          </p:cNvSpPr>
          <p:nvPr>
            <p:ph type="body" sz="quarter" idx="18"/>
          </p:nvPr>
        </p:nvSpPr>
        <p:spPr>
          <a:xfrm>
            <a:off x="6305895" y="392044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4" name="Text Placeholder 13">
            <a:extLst>
              <a:ext uri="{FF2B5EF4-FFF2-40B4-BE49-F238E27FC236}">
                <a16:creationId xmlns:a16="http://schemas.microsoft.com/office/drawing/2014/main" id="{14220391-7FA8-4230-A26B-200CEFBB154E}"/>
              </a:ext>
            </a:extLst>
          </p:cNvPr>
          <p:cNvSpPr>
            <a:spLocks noGrp="1"/>
          </p:cNvSpPr>
          <p:nvPr>
            <p:ph type="body" sz="quarter" idx="19" hasCustomPrompt="1"/>
          </p:nvPr>
        </p:nvSpPr>
        <p:spPr>
          <a:xfrm>
            <a:off x="5717219" y="485472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5" name="Text Placeholder 13">
            <a:extLst>
              <a:ext uri="{FF2B5EF4-FFF2-40B4-BE49-F238E27FC236}">
                <a16:creationId xmlns:a16="http://schemas.microsoft.com/office/drawing/2014/main" id="{F79842D0-FA80-46A5-8D28-C7DB6BF5A530}"/>
              </a:ext>
            </a:extLst>
          </p:cNvPr>
          <p:cNvSpPr>
            <a:spLocks noGrp="1"/>
          </p:cNvSpPr>
          <p:nvPr>
            <p:ph type="body" sz="quarter" idx="20"/>
          </p:nvPr>
        </p:nvSpPr>
        <p:spPr>
          <a:xfrm>
            <a:off x="6305895" y="5012877"/>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0" name="Text Placeholder 13">
            <a:extLst>
              <a:ext uri="{FF2B5EF4-FFF2-40B4-BE49-F238E27FC236}">
                <a16:creationId xmlns:a16="http://schemas.microsoft.com/office/drawing/2014/main" id="{E3880355-33B4-4D27-AF67-82F4EEC64CC8}"/>
              </a:ext>
            </a:extLst>
          </p:cNvPr>
          <p:cNvSpPr>
            <a:spLocks noGrp="1"/>
          </p:cNvSpPr>
          <p:nvPr>
            <p:ph type="body" sz="quarter" idx="15"/>
          </p:nvPr>
        </p:nvSpPr>
        <p:spPr>
          <a:xfrm>
            <a:off x="6305895" y="2828008"/>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26" name="Text Placeholder 13">
            <a:extLst>
              <a:ext uri="{FF2B5EF4-FFF2-40B4-BE49-F238E27FC236}">
                <a16:creationId xmlns:a16="http://schemas.microsoft.com/office/drawing/2014/main" id="{46CEF91E-EEEE-4341-A57F-F66DECB54330}"/>
              </a:ext>
            </a:extLst>
          </p:cNvPr>
          <p:cNvSpPr>
            <a:spLocks noGrp="1"/>
          </p:cNvSpPr>
          <p:nvPr>
            <p:ph type="body" sz="quarter" idx="21" hasCustomPrompt="1"/>
          </p:nvPr>
        </p:nvSpPr>
        <p:spPr>
          <a:xfrm>
            <a:off x="8595481" y="1577419"/>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27" name="Text Placeholder 13">
            <a:extLst>
              <a:ext uri="{FF2B5EF4-FFF2-40B4-BE49-F238E27FC236}">
                <a16:creationId xmlns:a16="http://schemas.microsoft.com/office/drawing/2014/main" id="{A3C272E2-71D0-4279-8082-47B126613A2E}"/>
              </a:ext>
            </a:extLst>
          </p:cNvPr>
          <p:cNvSpPr>
            <a:spLocks noGrp="1"/>
          </p:cNvSpPr>
          <p:nvPr>
            <p:ph type="body" sz="quarter" idx="22"/>
          </p:nvPr>
        </p:nvSpPr>
        <p:spPr>
          <a:xfrm>
            <a:off x="9184157" y="173557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34" name="Text Placeholder 13">
            <a:extLst>
              <a:ext uri="{FF2B5EF4-FFF2-40B4-BE49-F238E27FC236}">
                <a16:creationId xmlns:a16="http://schemas.microsoft.com/office/drawing/2014/main" id="{D00C3FD6-9676-40A4-90CC-19BA867D2201}"/>
              </a:ext>
            </a:extLst>
          </p:cNvPr>
          <p:cNvSpPr>
            <a:spLocks noGrp="1"/>
          </p:cNvSpPr>
          <p:nvPr>
            <p:ph type="body" sz="quarter" idx="23" hasCustomPrompt="1"/>
          </p:nvPr>
        </p:nvSpPr>
        <p:spPr>
          <a:xfrm>
            <a:off x="8582203" y="266985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35" name="Text Placeholder 13">
            <a:extLst>
              <a:ext uri="{FF2B5EF4-FFF2-40B4-BE49-F238E27FC236}">
                <a16:creationId xmlns:a16="http://schemas.microsoft.com/office/drawing/2014/main" id="{09E19707-8129-4DB3-B1A9-8ACC5FA14D1F}"/>
              </a:ext>
            </a:extLst>
          </p:cNvPr>
          <p:cNvSpPr>
            <a:spLocks noGrp="1"/>
          </p:cNvSpPr>
          <p:nvPr>
            <p:ph type="body" sz="quarter" idx="24"/>
          </p:nvPr>
        </p:nvSpPr>
        <p:spPr>
          <a:xfrm>
            <a:off x="9170879" y="2828008"/>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36" name="Text Placeholder 13">
            <a:extLst>
              <a:ext uri="{FF2B5EF4-FFF2-40B4-BE49-F238E27FC236}">
                <a16:creationId xmlns:a16="http://schemas.microsoft.com/office/drawing/2014/main" id="{617072CC-B330-445F-B959-F8F4DD752F33}"/>
              </a:ext>
            </a:extLst>
          </p:cNvPr>
          <p:cNvSpPr>
            <a:spLocks noGrp="1"/>
          </p:cNvSpPr>
          <p:nvPr>
            <p:ph type="body" sz="quarter" idx="25" hasCustomPrompt="1"/>
          </p:nvPr>
        </p:nvSpPr>
        <p:spPr>
          <a:xfrm>
            <a:off x="8582203" y="3762288"/>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37" name="Text Placeholder 13">
            <a:extLst>
              <a:ext uri="{FF2B5EF4-FFF2-40B4-BE49-F238E27FC236}">
                <a16:creationId xmlns:a16="http://schemas.microsoft.com/office/drawing/2014/main" id="{90A0186D-6CEC-4DCB-89B9-5E9017B721A8}"/>
              </a:ext>
            </a:extLst>
          </p:cNvPr>
          <p:cNvSpPr>
            <a:spLocks noGrp="1"/>
          </p:cNvSpPr>
          <p:nvPr>
            <p:ph type="body" sz="quarter" idx="26"/>
          </p:nvPr>
        </p:nvSpPr>
        <p:spPr>
          <a:xfrm>
            <a:off x="9170879" y="3920443"/>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
        <p:nvSpPr>
          <p:cNvPr id="38" name="Text Placeholder 13">
            <a:extLst>
              <a:ext uri="{FF2B5EF4-FFF2-40B4-BE49-F238E27FC236}">
                <a16:creationId xmlns:a16="http://schemas.microsoft.com/office/drawing/2014/main" id="{D92E8A59-EFDB-4947-A57F-C0B1E8026940}"/>
              </a:ext>
            </a:extLst>
          </p:cNvPr>
          <p:cNvSpPr>
            <a:spLocks noGrp="1"/>
          </p:cNvSpPr>
          <p:nvPr>
            <p:ph type="body" sz="quarter" idx="27" hasCustomPrompt="1"/>
          </p:nvPr>
        </p:nvSpPr>
        <p:spPr>
          <a:xfrm>
            <a:off x="8582203" y="4854723"/>
            <a:ext cx="379095" cy="787400"/>
          </a:xfrm>
        </p:spPr>
        <p:txBody>
          <a:bodyPr/>
          <a:lstStyle>
            <a:lvl1pPr marL="0" indent="0" algn="r">
              <a:lnSpc>
                <a:spcPct val="100000"/>
              </a:lnSpc>
              <a:spcBef>
                <a:spcPts val="0"/>
              </a:spcBef>
              <a:buNone/>
              <a:defRPr sz="5000">
                <a:solidFill>
                  <a:schemeClr val="bg2"/>
                </a:solidFill>
              </a:defRPr>
            </a:lvl1pPr>
            <a:lvl2pPr marL="0" indent="0">
              <a:lnSpc>
                <a:spcPct val="100000"/>
              </a:lnSpc>
              <a:spcBef>
                <a:spcPts val="0"/>
              </a:spcBef>
              <a:buNone/>
              <a:defRPr sz="5000">
                <a:solidFill>
                  <a:schemeClr val="bg2"/>
                </a:solidFill>
              </a:defRPr>
            </a:lvl2pPr>
            <a:lvl3pPr marL="0" indent="0">
              <a:lnSpc>
                <a:spcPct val="100000"/>
              </a:lnSpc>
              <a:spcBef>
                <a:spcPts val="0"/>
              </a:spcBef>
              <a:buNone/>
              <a:defRPr sz="5000">
                <a:solidFill>
                  <a:schemeClr val="bg2"/>
                </a:solidFill>
              </a:defRPr>
            </a:lvl3pPr>
            <a:lvl4pPr marL="0" indent="0">
              <a:lnSpc>
                <a:spcPct val="100000"/>
              </a:lnSpc>
              <a:spcBef>
                <a:spcPts val="0"/>
              </a:spcBef>
              <a:buNone/>
              <a:defRPr sz="5000">
                <a:solidFill>
                  <a:schemeClr val="bg2"/>
                </a:solidFill>
              </a:defRPr>
            </a:lvl4pPr>
            <a:lvl5pPr marL="0" indent="0">
              <a:lnSpc>
                <a:spcPct val="100000"/>
              </a:lnSpc>
              <a:spcBef>
                <a:spcPts val="0"/>
              </a:spcBef>
              <a:buNone/>
              <a:defRPr sz="5000">
                <a:solidFill>
                  <a:schemeClr val="bg2"/>
                </a:solidFill>
              </a:defRPr>
            </a:lvl5pPr>
            <a:lvl6pPr marL="0" indent="0">
              <a:lnSpc>
                <a:spcPct val="100000"/>
              </a:lnSpc>
              <a:spcBef>
                <a:spcPts val="0"/>
              </a:spcBef>
              <a:buNone/>
              <a:defRPr sz="5000">
                <a:solidFill>
                  <a:schemeClr val="bg2"/>
                </a:solidFill>
              </a:defRPr>
            </a:lvl6pPr>
            <a:lvl7pPr marL="0" indent="0">
              <a:lnSpc>
                <a:spcPct val="100000"/>
              </a:lnSpc>
              <a:spcBef>
                <a:spcPts val="0"/>
              </a:spcBef>
              <a:buNone/>
              <a:defRPr sz="5000">
                <a:solidFill>
                  <a:schemeClr val="bg2"/>
                </a:solidFill>
              </a:defRPr>
            </a:lvl7pPr>
            <a:lvl8pPr marL="0" indent="0">
              <a:lnSpc>
                <a:spcPct val="100000"/>
              </a:lnSpc>
              <a:spcBef>
                <a:spcPts val="0"/>
              </a:spcBef>
              <a:buNone/>
              <a:defRPr sz="5000">
                <a:solidFill>
                  <a:schemeClr val="bg2"/>
                </a:solidFill>
              </a:defRPr>
            </a:lvl8pPr>
            <a:lvl9pPr marL="0" indent="0">
              <a:lnSpc>
                <a:spcPct val="100000"/>
              </a:lnSpc>
              <a:spcBef>
                <a:spcPts val="0"/>
              </a:spcBef>
              <a:buNone/>
              <a:defRPr sz="5000">
                <a:solidFill>
                  <a:schemeClr val="bg2"/>
                </a:solidFill>
              </a:defRPr>
            </a:lvl9pPr>
          </a:lstStyle>
          <a:p>
            <a:pPr lvl="0"/>
            <a:r>
              <a:t>#</a:t>
            </a:r>
          </a:p>
        </p:txBody>
      </p:sp>
      <p:sp>
        <p:nvSpPr>
          <p:cNvPr id="39" name="Text Placeholder 13">
            <a:extLst>
              <a:ext uri="{FF2B5EF4-FFF2-40B4-BE49-F238E27FC236}">
                <a16:creationId xmlns:a16="http://schemas.microsoft.com/office/drawing/2014/main" id="{E73B9993-A2C0-4E16-A8F7-3A5BB96CE0FB}"/>
              </a:ext>
            </a:extLst>
          </p:cNvPr>
          <p:cNvSpPr>
            <a:spLocks noGrp="1"/>
          </p:cNvSpPr>
          <p:nvPr>
            <p:ph type="body" sz="quarter" idx="28"/>
          </p:nvPr>
        </p:nvSpPr>
        <p:spPr>
          <a:xfrm>
            <a:off x="9170879" y="5012877"/>
            <a:ext cx="2066727" cy="553720"/>
          </a:xfrm>
        </p:spPr>
        <p:txBody>
          <a:bodyPr anchor="ctr"/>
          <a:lstStyle>
            <a:lvl1pPr marL="0" indent="0">
              <a:lnSpc>
                <a:spcPct val="100000"/>
              </a:lnSpc>
              <a:spcBef>
                <a:spcPts val="0"/>
              </a:spcBef>
              <a:buNone/>
              <a:defRPr sz="1800" b="1">
                <a:solidFill>
                  <a:schemeClr val="tx2"/>
                </a:solidFill>
              </a:defRPr>
            </a:lvl1pPr>
            <a:lvl2pPr marL="0" indent="0">
              <a:lnSpc>
                <a:spcPct val="100000"/>
              </a:lnSpc>
              <a:spcBef>
                <a:spcPts val="0"/>
              </a:spcBef>
              <a:buNone/>
              <a:defRPr sz="1800" b="1">
                <a:solidFill>
                  <a:schemeClr val="tx2"/>
                </a:solidFill>
              </a:defRPr>
            </a:lvl2pPr>
            <a:lvl3pPr marL="0" indent="0">
              <a:lnSpc>
                <a:spcPct val="100000"/>
              </a:lnSpc>
              <a:spcBef>
                <a:spcPts val="0"/>
              </a:spcBef>
              <a:buNone/>
              <a:defRPr sz="1800" b="1">
                <a:solidFill>
                  <a:schemeClr val="tx2"/>
                </a:solidFill>
              </a:defRPr>
            </a:lvl3pPr>
            <a:lvl4pPr marL="0" indent="0">
              <a:lnSpc>
                <a:spcPct val="100000"/>
              </a:lnSpc>
              <a:spcBef>
                <a:spcPts val="0"/>
              </a:spcBef>
              <a:buNone/>
              <a:defRPr sz="1800" b="1">
                <a:solidFill>
                  <a:schemeClr val="tx2"/>
                </a:solidFill>
              </a:defRPr>
            </a:lvl4pPr>
            <a:lvl5pPr marL="0" indent="0">
              <a:lnSpc>
                <a:spcPct val="100000"/>
              </a:lnSpc>
              <a:spcBef>
                <a:spcPts val="0"/>
              </a:spcBef>
              <a:buNone/>
              <a:defRPr sz="1800" b="1">
                <a:solidFill>
                  <a:schemeClr val="tx2"/>
                </a:solidFill>
              </a:defRPr>
            </a:lvl5pPr>
            <a:lvl6pPr marL="0" indent="0">
              <a:lnSpc>
                <a:spcPct val="100000"/>
              </a:lnSpc>
              <a:spcBef>
                <a:spcPts val="0"/>
              </a:spcBef>
              <a:buNone/>
              <a:defRPr sz="1800" b="1">
                <a:solidFill>
                  <a:schemeClr val="tx2"/>
                </a:solidFill>
              </a:defRPr>
            </a:lvl6pPr>
            <a:lvl7pPr marL="0" indent="0">
              <a:lnSpc>
                <a:spcPct val="100000"/>
              </a:lnSpc>
              <a:spcBef>
                <a:spcPts val="0"/>
              </a:spcBef>
              <a:buNone/>
              <a:defRPr sz="1800" b="1">
                <a:solidFill>
                  <a:schemeClr val="tx2"/>
                </a:solidFill>
              </a:defRPr>
            </a:lvl7pPr>
            <a:lvl8pPr marL="0" indent="0">
              <a:lnSpc>
                <a:spcPct val="100000"/>
              </a:lnSpc>
              <a:spcBef>
                <a:spcPts val="0"/>
              </a:spcBef>
              <a:buNone/>
              <a:defRPr sz="1800" b="1">
                <a:solidFill>
                  <a:schemeClr val="tx2"/>
                </a:solidFill>
              </a:defRPr>
            </a:lvl8pPr>
            <a:lvl9pPr marL="0" indent="0">
              <a:lnSpc>
                <a:spcPct val="100000"/>
              </a:lnSpc>
              <a:spcBef>
                <a:spcPts val="0"/>
              </a:spcBef>
              <a:buNone/>
              <a:defRPr sz="1800" b="1">
                <a:solidFill>
                  <a:schemeClr val="tx2"/>
                </a:solidFill>
              </a:defRPr>
            </a:lvl9pPr>
          </a:lstStyle>
          <a:p>
            <a:pPr lvl="0"/>
            <a:r>
              <a:rPr lang="en-US"/>
              <a:t>Click to edit Master text styles</a:t>
            </a:r>
          </a:p>
        </p:txBody>
      </p:sp>
    </p:spTree>
    <p:extLst>
      <p:ext uri="{BB962C8B-B14F-4D97-AF65-F5344CB8AC3E}">
        <p14:creationId xmlns:p14="http://schemas.microsoft.com/office/powerpoint/2010/main" val="379231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00">
          <p15:clr>
            <a:srgbClr val="FBAE40"/>
          </p15:clr>
        </p15:guide>
        <p15:guide id="2" pos="5664">
          <p15:clr>
            <a:srgbClr val="A4A3A4"/>
          </p15:clr>
        </p15:guide>
        <p15:guide id="3" pos="3960">
          <p15:clr>
            <a:srgbClr val="A4A3A4"/>
          </p15:clr>
        </p15:guide>
        <p15:guide id="4" pos="5784">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ull-Frame Image with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8050AE7-ECC0-4BD9-9D50-7417D8DD6F31}"/>
              </a:ext>
            </a:extLst>
          </p:cNvPr>
          <p:cNvSpPr>
            <a:spLocks noGrp="1"/>
          </p:cNvSpPr>
          <p:nvPr>
            <p:ph type="pic" sz="quarter" idx="10" hasCustomPrompt="1"/>
          </p:nvPr>
        </p:nvSpPr>
        <p:spPr>
          <a:xfrm>
            <a:off x="1524" y="0"/>
            <a:ext cx="12188952" cy="6858000"/>
          </a:xfrm>
          <a:solidFill>
            <a:srgbClr val="D9D9D9"/>
          </a:solidFill>
        </p:spPr>
        <p:txBody>
          <a:bodyPr lIns="6675120" rIns="0" bIns="0" anchor="ctr" anchorCtr="0"/>
          <a:lstStyle>
            <a:lvl1pPr marL="0" indent="0" algn="l">
              <a:lnSpc>
                <a:spcPct val="100000"/>
              </a:lnSpc>
              <a:spcBef>
                <a:spcPts val="0"/>
              </a:spcBef>
              <a:buNone/>
              <a:defRPr>
                <a:solidFill>
                  <a:schemeClr val="accent5"/>
                </a:solidFill>
              </a:defRPr>
            </a:lvl1pPr>
          </a:lstStyle>
          <a:p>
            <a:r>
              <a:rPr dirty="0"/>
              <a:t>Click icon to add a picture; </a:t>
            </a:r>
            <a:br>
              <a:rPr dirty="0"/>
            </a:br>
            <a:r>
              <a:rPr dirty="0"/>
              <a:t>send to back if necessary</a:t>
            </a:r>
          </a:p>
        </p:txBody>
      </p:sp>
      <p:sp>
        <p:nvSpPr>
          <p:cNvPr id="9" name="Text Placeholder 8">
            <a:extLst>
              <a:ext uri="{FF2B5EF4-FFF2-40B4-BE49-F238E27FC236}">
                <a16:creationId xmlns:a16="http://schemas.microsoft.com/office/drawing/2014/main" id="{75E81AFA-02B9-4AF4-8C41-5717D2146C04}"/>
              </a:ext>
            </a:extLst>
          </p:cNvPr>
          <p:cNvSpPr>
            <a:spLocks noGrp="1"/>
          </p:cNvSpPr>
          <p:nvPr>
            <p:ph type="body" sz="quarter" idx="11" hasCustomPrompt="1"/>
          </p:nvPr>
        </p:nvSpPr>
        <p:spPr>
          <a:xfrm>
            <a:off x="510208" y="2305051"/>
            <a:ext cx="3860800" cy="3860800"/>
          </a:xfrm>
          <a:solidFill>
            <a:srgbClr val="FFFFFF"/>
          </a:solidFill>
        </p:spPr>
        <p:txBody>
          <a:bodyPr lIns="411480" tIns="365760" rIns="411480" bIns="91440"/>
          <a:lstStyle>
            <a:lvl1pPr marL="0" indent="0">
              <a:spcBef>
                <a:spcPts val="0"/>
              </a:spcBef>
              <a:buNone/>
              <a:defRPr sz="1600" b="1" cap="all" spc="100" baseline="0">
                <a:solidFill>
                  <a:schemeClr val="tx1">
                    <a:lumMod val="50000"/>
                    <a:lumOff val="50000"/>
                  </a:schemeClr>
                </a:solidFill>
              </a:defRPr>
            </a:lvl1pPr>
            <a:lvl2pPr marL="0" indent="0">
              <a:spcBef>
                <a:spcPts val="0"/>
              </a:spcBef>
              <a:buNone/>
              <a:defRPr sz="1600" b="1" cap="all" spc="100" baseline="0">
                <a:solidFill>
                  <a:schemeClr val="tx1">
                    <a:lumMod val="50000"/>
                    <a:lumOff val="50000"/>
                  </a:schemeClr>
                </a:solidFill>
              </a:defRPr>
            </a:lvl2pPr>
            <a:lvl3pPr marL="0" indent="0">
              <a:spcBef>
                <a:spcPts val="0"/>
              </a:spcBef>
              <a:buNone/>
              <a:defRPr sz="1600" b="1" cap="all" spc="100" baseline="0">
                <a:solidFill>
                  <a:schemeClr val="tx1">
                    <a:lumMod val="50000"/>
                    <a:lumOff val="50000"/>
                  </a:schemeClr>
                </a:solidFill>
              </a:defRPr>
            </a:lvl3pPr>
            <a:lvl4pPr marL="0" indent="0">
              <a:spcBef>
                <a:spcPts val="0"/>
              </a:spcBef>
              <a:buNone/>
              <a:defRPr sz="1600" b="1" cap="all" spc="100" baseline="0">
                <a:solidFill>
                  <a:schemeClr val="tx1">
                    <a:lumMod val="50000"/>
                    <a:lumOff val="50000"/>
                  </a:schemeClr>
                </a:solidFill>
              </a:defRPr>
            </a:lvl4pPr>
            <a:lvl5pPr marL="0" indent="0">
              <a:spcBef>
                <a:spcPts val="0"/>
              </a:spcBef>
              <a:buNone/>
              <a:defRPr sz="1600" b="1" cap="all" spc="100" baseline="0">
                <a:solidFill>
                  <a:schemeClr val="tx1">
                    <a:lumMod val="50000"/>
                    <a:lumOff val="50000"/>
                  </a:schemeClr>
                </a:solidFill>
              </a:defRPr>
            </a:lvl5pPr>
            <a:lvl6pPr marL="0" indent="0">
              <a:spcBef>
                <a:spcPts val="0"/>
              </a:spcBef>
              <a:buNone/>
              <a:defRPr sz="1600" b="1" cap="all" spc="100" baseline="0">
                <a:solidFill>
                  <a:schemeClr val="tx1">
                    <a:lumMod val="50000"/>
                    <a:lumOff val="50000"/>
                  </a:schemeClr>
                </a:solidFill>
              </a:defRPr>
            </a:lvl6pPr>
            <a:lvl7pPr marL="0" indent="0">
              <a:spcBef>
                <a:spcPts val="0"/>
              </a:spcBef>
              <a:buNone/>
              <a:defRPr sz="1600" b="1" cap="all" spc="100" baseline="0">
                <a:solidFill>
                  <a:schemeClr val="tx1">
                    <a:lumMod val="50000"/>
                    <a:lumOff val="50000"/>
                  </a:schemeClr>
                </a:solidFill>
              </a:defRPr>
            </a:lvl7pPr>
            <a:lvl8pPr marL="0" indent="0">
              <a:spcBef>
                <a:spcPts val="0"/>
              </a:spcBef>
              <a:buNone/>
              <a:defRPr sz="1600" b="1" cap="all" spc="100" baseline="0">
                <a:solidFill>
                  <a:schemeClr val="tx1">
                    <a:lumMod val="50000"/>
                    <a:lumOff val="50000"/>
                  </a:schemeClr>
                </a:solidFill>
              </a:defRPr>
            </a:lvl8pPr>
            <a:lvl9pPr marL="0" indent="0">
              <a:spcBef>
                <a:spcPts val="0"/>
              </a:spcBef>
              <a:buNone/>
              <a:defRPr sz="1600" b="1" cap="all" spc="100" baseline="0">
                <a:solidFill>
                  <a:schemeClr val="tx1">
                    <a:lumMod val="50000"/>
                    <a:lumOff val="50000"/>
                  </a:schemeClr>
                </a:solidFill>
              </a:defRPr>
            </a:lvl9pPr>
          </a:lstStyle>
          <a:p>
            <a:pPr lvl="0"/>
            <a:r>
              <a:t>superheader</a:t>
            </a:r>
          </a:p>
        </p:txBody>
      </p:sp>
      <p:sp>
        <p:nvSpPr>
          <p:cNvPr id="10" name="Text Placeholder 8">
            <a:extLst>
              <a:ext uri="{FF2B5EF4-FFF2-40B4-BE49-F238E27FC236}">
                <a16:creationId xmlns:a16="http://schemas.microsoft.com/office/drawing/2014/main" id="{B63E85EB-57F2-40AC-94CE-540C22ADD9BB}"/>
              </a:ext>
            </a:extLst>
          </p:cNvPr>
          <p:cNvSpPr>
            <a:spLocks noGrp="1"/>
          </p:cNvSpPr>
          <p:nvPr>
            <p:ph type="body" sz="quarter" idx="12"/>
          </p:nvPr>
        </p:nvSpPr>
        <p:spPr>
          <a:xfrm>
            <a:off x="929310" y="3151118"/>
            <a:ext cx="3095199" cy="2703773"/>
          </a:xfrm>
        </p:spPr>
        <p:txBody>
          <a:bodyPr/>
          <a:lstStyle>
            <a:lvl1pPr marL="0" indent="0">
              <a:lnSpc>
                <a:spcPct val="100000"/>
              </a:lnSpc>
              <a:spcBef>
                <a:spcPts val="0"/>
              </a:spcBef>
              <a:buNone/>
              <a:defRPr sz="2800">
                <a:solidFill>
                  <a:schemeClr val="accent1"/>
                </a:solidFill>
              </a:defRPr>
            </a:lvl1pPr>
            <a:lvl2pPr marL="0" indent="0">
              <a:lnSpc>
                <a:spcPct val="100000"/>
              </a:lnSpc>
              <a:spcBef>
                <a:spcPts val="0"/>
              </a:spcBef>
              <a:buNone/>
              <a:defRPr sz="2800">
                <a:solidFill>
                  <a:schemeClr val="accent1"/>
                </a:solidFill>
              </a:defRPr>
            </a:lvl2pPr>
            <a:lvl3pPr marL="0" indent="0">
              <a:lnSpc>
                <a:spcPct val="100000"/>
              </a:lnSpc>
              <a:spcBef>
                <a:spcPts val="0"/>
              </a:spcBef>
              <a:buNone/>
              <a:defRPr sz="2800">
                <a:solidFill>
                  <a:schemeClr val="accent1"/>
                </a:solidFill>
              </a:defRPr>
            </a:lvl3pPr>
            <a:lvl4pPr marL="0" indent="0">
              <a:lnSpc>
                <a:spcPct val="100000"/>
              </a:lnSpc>
              <a:spcBef>
                <a:spcPts val="0"/>
              </a:spcBef>
              <a:buNone/>
              <a:defRPr sz="2800">
                <a:solidFill>
                  <a:schemeClr val="accent1"/>
                </a:solidFill>
              </a:defRPr>
            </a:lvl4pPr>
            <a:lvl5pPr marL="0" indent="0">
              <a:lnSpc>
                <a:spcPct val="100000"/>
              </a:lnSpc>
              <a:spcBef>
                <a:spcPts val="0"/>
              </a:spcBef>
              <a:buNone/>
              <a:defRPr sz="2800">
                <a:solidFill>
                  <a:schemeClr val="accent1"/>
                </a:solidFill>
              </a:defRPr>
            </a:lvl5pPr>
            <a:lvl6pPr marL="0" indent="0">
              <a:lnSpc>
                <a:spcPct val="100000"/>
              </a:lnSpc>
              <a:spcBef>
                <a:spcPts val="0"/>
              </a:spcBef>
              <a:buNone/>
              <a:defRPr sz="2800">
                <a:solidFill>
                  <a:schemeClr val="accent1"/>
                </a:solidFill>
              </a:defRPr>
            </a:lvl6pPr>
            <a:lvl7pPr marL="0" indent="0">
              <a:lnSpc>
                <a:spcPct val="100000"/>
              </a:lnSpc>
              <a:spcBef>
                <a:spcPts val="0"/>
              </a:spcBef>
              <a:buNone/>
              <a:defRPr sz="2800">
                <a:solidFill>
                  <a:schemeClr val="accent1"/>
                </a:solidFill>
              </a:defRPr>
            </a:lvl7pPr>
            <a:lvl8pPr marL="0" indent="0">
              <a:lnSpc>
                <a:spcPct val="100000"/>
              </a:lnSpc>
              <a:spcBef>
                <a:spcPts val="0"/>
              </a:spcBef>
              <a:buNone/>
              <a:defRPr sz="2800">
                <a:solidFill>
                  <a:schemeClr val="accent1"/>
                </a:solidFill>
              </a:defRPr>
            </a:lvl8pPr>
            <a:lvl9pPr marL="0" indent="0">
              <a:lnSpc>
                <a:spcPct val="100000"/>
              </a:lnSpc>
              <a:spcBef>
                <a:spcPts val="0"/>
              </a:spcBef>
              <a:buNone/>
              <a:defRPr sz="2800">
                <a:solidFill>
                  <a:schemeClr val="accent1"/>
                </a:solidFill>
              </a:defRPr>
            </a:lvl9pPr>
          </a:lstStyle>
          <a:p>
            <a:pPr lvl="0"/>
            <a:r>
              <a:rPr lang="en-US"/>
              <a:t>Click to edit Master text styles</a:t>
            </a:r>
          </a:p>
          <a:p>
            <a:pPr lvl="1"/>
            <a:r>
              <a:rPr lang="en-US"/>
              <a:t>Second level</a:t>
            </a:r>
          </a:p>
        </p:txBody>
      </p:sp>
      <p:sp>
        <p:nvSpPr>
          <p:cNvPr id="6" name="overlay Media Placeholder 9">
            <a:extLst>
              <a:ext uri="{FF2B5EF4-FFF2-40B4-BE49-F238E27FC236}">
                <a16:creationId xmlns:a16="http://schemas.microsoft.com/office/drawing/2014/main" id="{D4726E37-C351-4973-A41B-A104F72157C1}"/>
              </a:ext>
            </a:extLst>
          </p:cNvPr>
          <p:cNvSpPr>
            <a:spLocks noGrp="1"/>
          </p:cNvSpPr>
          <p:nvPr>
            <p:ph type="media" sz="quarter" idx="16" hasCustomPrompt="1"/>
          </p:nvPr>
        </p:nvSpPr>
        <p:spPr>
          <a:xfrm>
            <a:off x="-1" y="1"/>
            <a:ext cx="1118871" cy="2195195"/>
          </a:xfrm>
          <a:blipFill>
            <a:blip r:embed="rId2"/>
            <a:stretch>
              <a:fillRect/>
            </a:stretch>
          </a:blipFill>
        </p:spPr>
        <p:txBody>
          <a:bodyPr lIns="91440" tIns="91440" rIns="91440" bIns="91440" anchor="ctr" anchorCtr="0"/>
          <a:lstStyle>
            <a:lvl1pPr marL="0" indent="0" algn="l">
              <a:spcBef>
                <a:spcPts val="0"/>
              </a:spcBef>
              <a:buNone/>
              <a:defRPr sz="1400">
                <a:solidFill>
                  <a:schemeClr val="accent5"/>
                </a:solidFill>
              </a:defRPr>
            </a:lvl1pPr>
          </a:lstStyle>
          <a:p>
            <a:r>
              <a:rPr dirty="0"/>
              <a:t>This gradient should be on top of the picture. This text and the mediicon will not  appear. </a:t>
            </a:r>
          </a:p>
        </p:txBody>
      </p:sp>
    </p:spTree>
    <p:extLst>
      <p:ext uri="{BB962C8B-B14F-4D97-AF65-F5344CB8AC3E}">
        <p14:creationId xmlns:p14="http://schemas.microsoft.com/office/powerpoint/2010/main" val="255081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and Picture Righ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03766903-5371-44D8-BC6C-FBCDCE12D31F}"/>
              </a:ext>
            </a:extLst>
          </p:cNvPr>
          <p:cNvSpPr>
            <a:spLocks noGrp="1"/>
          </p:cNvSpPr>
          <p:nvPr>
            <p:ph type="pic" sz="quarter" idx="12" hasCustomPrompt="1"/>
          </p:nvPr>
        </p:nvSpPr>
        <p:spPr>
          <a:xfrm>
            <a:off x="4419600" y="1"/>
            <a:ext cx="7772400" cy="6857988"/>
          </a:xfrm>
          <a:solidFill>
            <a:srgbClr val="D9D9D9"/>
          </a:solidFill>
        </p:spPr>
        <p:txBody>
          <a:bodyPr lIns="0" rIns="0" bIns="2103120" anchor="ctr" anchorCtr="0"/>
          <a:lstStyle>
            <a:lvl1pPr marL="0" indent="0" algn="ctr">
              <a:lnSpc>
                <a:spcPct val="100000"/>
              </a:lnSpc>
              <a:spcBef>
                <a:spcPts val="0"/>
              </a:spcBef>
              <a:buNone/>
              <a:defRPr sz="2000">
                <a:solidFill>
                  <a:schemeClr val="accent5"/>
                </a:solidFill>
              </a:defRPr>
            </a:lvl1pPr>
          </a:lstStyle>
          <a:p>
            <a:r>
              <a:rPr dirty="0"/>
              <a:t>Click icon to add a picture; </a:t>
            </a:r>
            <a:br>
              <a:rPr dirty="0"/>
            </a:br>
            <a:r>
              <a:rPr dirty="0"/>
              <a:t>send to back if necessary</a:t>
            </a:r>
          </a:p>
        </p:txBody>
      </p:sp>
      <p:sp>
        <p:nvSpPr>
          <p:cNvPr id="12" name="object 5">
            <a:extLst>
              <a:ext uri="{FF2B5EF4-FFF2-40B4-BE49-F238E27FC236}">
                <a16:creationId xmlns:a16="http://schemas.microsoft.com/office/drawing/2014/main" id="{D99716ED-1EB0-4613-8440-B79A4C8A79E4}"/>
              </a:ext>
            </a:extLst>
          </p:cNvPr>
          <p:cNvSpPr/>
          <p:nvPr/>
        </p:nvSpPr>
        <p:spPr>
          <a:xfrm>
            <a:off x="3786515" y="5615502"/>
            <a:ext cx="633095" cy="1242695"/>
          </a:xfrm>
          <a:custGeom>
            <a:avLst/>
            <a:gdLst/>
            <a:ahLst/>
            <a:cxnLst/>
            <a:rect l="l" t="t" r="r" b="b"/>
            <a:pathLst>
              <a:path w="633095" h="1242695">
                <a:moveTo>
                  <a:pt x="633082" y="0"/>
                </a:moveTo>
                <a:lnTo>
                  <a:pt x="0" y="1242491"/>
                </a:lnTo>
                <a:lnTo>
                  <a:pt x="633082" y="1242491"/>
                </a:lnTo>
                <a:lnTo>
                  <a:pt x="633082" y="0"/>
                </a:lnTo>
                <a:close/>
              </a:path>
            </a:pathLst>
          </a:custGeom>
          <a:solidFill>
            <a:srgbClr val="000000">
              <a:alpha val="9999"/>
            </a:srgbClr>
          </a:solidFill>
        </p:spPr>
        <p:txBody>
          <a:bodyPr wrap="square" lIns="0" tIns="0" rIns="0" bIns="0" rtlCol="0"/>
          <a:lstStyle/>
          <a:p>
            <a:endParaRPr sz="1351" dirty="0"/>
          </a:p>
        </p:txBody>
      </p:sp>
      <p:sp>
        <p:nvSpPr>
          <p:cNvPr id="14" name="object 5">
            <a:extLst>
              <a:ext uri="{FF2B5EF4-FFF2-40B4-BE49-F238E27FC236}">
                <a16:creationId xmlns:a16="http://schemas.microsoft.com/office/drawing/2014/main" id="{CE88491E-626D-4C26-8FB5-3BC81BD3B00F}"/>
              </a:ext>
            </a:extLst>
          </p:cNvPr>
          <p:cNvSpPr/>
          <p:nvPr/>
        </p:nvSpPr>
        <p:spPr>
          <a:xfrm>
            <a:off x="1" y="1"/>
            <a:ext cx="1118871" cy="2195195"/>
          </a:xfrm>
          <a:custGeom>
            <a:avLst/>
            <a:gdLst/>
            <a:ahLst/>
            <a:cxnLst/>
            <a:rect l="l" t="t" r="r" b="b"/>
            <a:pathLst>
              <a:path w="1118870" h="2195195">
                <a:moveTo>
                  <a:pt x="1118450" y="0"/>
                </a:moveTo>
                <a:lnTo>
                  <a:pt x="0" y="0"/>
                </a:lnTo>
                <a:lnTo>
                  <a:pt x="0" y="2195093"/>
                </a:lnTo>
                <a:lnTo>
                  <a:pt x="1118450" y="0"/>
                </a:lnTo>
                <a:close/>
              </a:path>
            </a:pathLst>
          </a:custGeom>
          <a:gradFill flip="none" rotWithShape="1">
            <a:gsLst>
              <a:gs pos="0">
                <a:srgbClr val="EBEBEB">
                  <a:lumMod val="89000"/>
                </a:srgbClr>
              </a:gs>
              <a:gs pos="100000">
                <a:srgbClr val="FFFFFF"/>
              </a:gs>
            </a:gsLst>
            <a:lin ang="5400000" scaled="1"/>
            <a:tileRect/>
          </a:gradFill>
        </p:spPr>
        <p:txBody>
          <a:bodyPr wrap="square" lIns="0" tIns="0" rIns="0" bIns="0" rtlCol="0"/>
          <a:lstStyle/>
          <a:p>
            <a:endParaRPr sz="1351" dirty="0"/>
          </a:p>
        </p:txBody>
      </p:sp>
      <p:sp>
        <p:nvSpPr>
          <p:cNvPr id="20" name="overlay Media Placeholder 19">
            <a:extLst>
              <a:ext uri="{FF2B5EF4-FFF2-40B4-BE49-F238E27FC236}">
                <a16:creationId xmlns:a16="http://schemas.microsoft.com/office/drawing/2014/main" id="{4BD43BB0-D81B-42FA-B095-A3AF75CDE5A8}"/>
              </a:ext>
            </a:extLst>
          </p:cNvPr>
          <p:cNvSpPr>
            <a:spLocks noGrp="1"/>
          </p:cNvSpPr>
          <p:nvPr>
            <p:ph type="media" sz="quarter" idx="15" hasCustomPrompt="1"/>
          </p:nvPr>
        </p:nvSpPr>
        <p:spPr>
          <a:xfrm>
            <a:off x="4419601" y="5"/>
            <a:ext cx="2861945" cy="5615288"/>
          </a:xfrm>
          <a:blipFill>
            <a:blip r:embed="rId2"/>
            <a:stretch>
              <a:fillRect/>
            </a:stretch>
          </a:blipFill>
        </p:spPr>
        <p:txBody>
          <a:bodyPr lIns="182880" tIns="822960"/>
          <a:lstStyle>
            <a:lvl1pPr marL="0" indent="0" algn="l">
              <a:lnSpc>
                <a:spcPct val="100000"/>
              </a:lnSpc>
              <a:spcBef>
                <a:spcPts val="0"/>
              </a:spcBef>
              <a:buNone/>
              <a:defRPr sz="1600">
                <a:solidFill>
                  <a:schemeClr val="accent5"/>
                </a:solidFill>
              </a:defRPr>
            </a:lvl1pPr>
          </a:lstStyle>
          <a:p>
            <a:r>
              <a:rPr dirty="0"/>
              <a:t>This gradient should </a:t>
            </a:r>
            <a:br>
              <a:rPr dirty="0"/>
            </a:br>
            <a:r>
              <a:rPr dirty="0"/>
              <a:t>be on top of the </a:t>
            </a:r>
            <a:br>
              <a:rPr dirty="0"/>
            </a:br>
            <a:r>
              <a:rPr dirty="0"/>
              <a:t>picture. This text </a:t>
            </a:r>
            <a:br>
              <a:rPr dirty="0"/>
            </a:br>
            <a:r>
              <a:rPr dirty="0"/>
              <a:t>and the media </a:t>
            </a:r>
            <a:br>
              <a:rPr dirty="0"/>
            </a:br>
            <a:r>
              <a:rPr dirty="0"/>
              <a:t>icon will not </a:t>
            </a:r>
            <a:br>
              <a:rPr dirty="0"/>
            </a:br>
            <a:r>
              <a:rPr dirty="0"/>
              <a:t>appear.</a:t>
            </a:r>
          </a:p>
        </p:txBody>
      </p:sp>
      <p:sp>
        <p:nvSpPr>
          <p:cNvPr id="13" name="Text Placeholder 2">
            <a:extLst>
              <a:ext uri="{FF2B5EF4-FFF2-40B4-BE49-F238E27FC236}">
                <a16:creationId xmlns:a16="http://schemas.microsoft.com/office/drawing/2014/main" id="{0C5A29CE-29AE-442F-839E-E3EA0E4C8A29}"/>
              </a:ext>
            </a:extLst>
          </p:cNvPr>
          <p:cNvSpPr>
            <a:spLocks noGrp="1"/>
          </p:cNvSpPr>
          <p:nvPr>
            <p:ph type="body" sz="quarter" idx="38" hasCustomPrompt="1"/>
          </p:nvPr>
        </p:nvSpPr>
        <p:spPr>
          <a:xfrm>
            <a:off x="914400" y="1399372"/>
            <a:ext cx="2674939" cy="365125"/>
          </a:xfrm>
        </p:spPr>
        <p:txBody>
          <a:bodyPr/>
          <a:lstStyle>
            <a:lvl1pPr marL="0" indent="0">
              <a:lnSpc>
                <a:spcPct val="100000"/>
              </a:lnSpc>
              <a:spcBef>
                <a:spcPts val="0"/>
              </a:spcBef>
              <a:buNone/>
              <a:defRPr sz="2000" b="1">
                <a:solidFill>
                  <a:schemeClr val="accent2"/>
                </a:solidFill>
              </a:defRPr>
            </a:lvl1pPr>
            <a:lvl2pPr marL="0" indent="0">
              <a:lnSpc>
                <a:spcPct val="100000"/>
              </a:lnSpc>
              <a:spcBef>
                <a:spcPts val="0"/>
              </a:spcBef>
              <a:buNone/>
              <a:defRPr sz="2000" b="1">
                <a:solidFill>
                  <a:schemeClr val="tx2"/>
                </a:solidFill>
              </a:defRPr>
            </a:lvl2pPr>
            <a:lvl3pPr marL="0" indent="0">
              <a:lnSpc>
                <a:spcPct val="100000"/>
              </a:lnSpc>
              <a:spcBef>
                <a:spcPts val="0"/>
              </a:spcBef>
              <a:buNone/>
              <a:defRPr sz="2000" b="1">
                <a:solidFill>
                  <a:schemeClr val="tx2"/>
                </a:solidFill>
              </a:defRPr>
            </a:lvl3pPr>
            <a:lvl4pPr marL="0" indent="0">
              <a:lnSpc>
                <a:spcPct val="100000"/>
              </a:lnSpc>
              <a:spcBef>
                <a:spcPts val="0"/>
              </a:spcBef>
              <a:buNone/>
              <a:defRPr sz="2000" b="1">
                <a:solidFill>
                  <a:schemeClr val="tx2"/>
                </a:solidFill>
              </a:defRPr>
            </a:lvl4pPr>
            <a:lvl5pPr marL="0" indent="0">
              <a:lnSpc>
                <a:spcPct val="100000"/>
              </a:lnSpc>
              <a:spcBef>
                <a:spcPts val="0"/>
              </a:spcBef>
              <a:buNone/>
              <a:defRPr sz="2000" b="1">
                <a:solidFill>
                  <a:schemeClr val="tx2"/>
                </a:solidFill>
              </a:defRPr>
            </a:lvl5pPr>
            <a:lvl6pPr marL="0" indent="0">
              <a:lnSpc>
                <a:spcPct val="100000"/>
              </a:lnSpc>
              <a:spcBef>
                <a:spcPts val="0"/>
              </a:spcBef>
              <a:buNone/>
              <a:defRPr sz="2000" b="1">
                <a:solidFill>
                  <a:schemeClr val="tx2"/>
                </a:solidFill>
              </a:defRPr>
            </a:lvl6pPr>
            <a:lvl7pPr marL="0" indent="0">
              <a:lnSpc>
                <a:spcPct val="100000"/>
              </a:lnSpc>
              <a:spcBef>
                <a:spcPts val="0"/>
              </a:spcBef>
              <a:buNone/>
              <a:defRPr sz="2000" b="1">
                <a:solidFill>
                  <a:schemeClr val="tx2"/>
                </a:solidFill>
              </a:defRPr>
            </a:lvl7pPr>
            <a:lvl8pPr marL="0" indent="0">
              <a:lnSpc>
                <a:spcPct val="100000"/>
              </a:lnSpc>
              <a:spcBef>
                <a:spcPts val="0"/>
              </a:spcBef>
              <a:buNone/>
              <a:defRPr sz="2000" b="1">
                <a:solidFill>
                  <a:schemeClr val="tx2"/>
                </a:solidFill>
              </a:defRPr>
            </a:lvl8pPr>
            <a:lvl9pPr marL="0" indent="0">
              <a:lnSpc>
                <a:spcPct val="100000"/>
              </a:lnSpc>
              <a:spcBef>
                <a:spcPts val="0"/>
              </a:spcBef>
              <a:buNone/>
              <a:defRPr sz="2000" b="1">
                <a:solidFill>
                  <a:schemeClr val="tx2"/>
                </a:solidFill>
              </a:defRPr>
            </a:lvl9pPr>
          </a:lstStyle>
          <a:p>
            <a:pPr lvl="0"/>
            <a:r>
              <a:t>Heading</a:t>
            </a:r>
          </a:p>
        </p:txBody>
      </p:sp>
      <p:sp>
        <p:nvSpPr>
          <p:cNvPr id="15" name="Text Placeholder 25">
            <a:extLst>
              <a:ext uri="{FF2B5EF4-FFF2-40B4-BE49-F238E27FC236}">
                <a16:creationId xmlns:a16="http://schemas.microsoft.com/office/drawing/2014/main" id="{BE61D7D6-55EA-4883-81AB-3FE0C7506A39}"/>
              </a:ext>
            </a:extLst>
          </p:cNvPr>
          <p:cNvSpPr>
            <a:spLocks noGrp="1"/>
          </p:cNvSpPr>
          <p:nvPr>
            <p:ph type="body" sz="quarter" idx="40"/>
          </p:nvPr>
        </p:nvSpPr>
        <p:spPr>
          <a:xfrm>
            <a:off x="914400" y="1775610"/>
            <a:ext cx="2674939" cy="858837"/>
          </a:xfrm>
        </p:spPr>
        <p:txBody>
          <a:bodyPr/>
          <a:lstStyle>
            <a:lvl1pPr marL="0" indent="0">
              <a:spcBef>
                <a:spcPts val="1200"/>
              </a:spcBef>
              <a:buFont typeface="Arial" panose="020B0604020202020204" pitchFamily="34" charset="0"/>
              <a:buChar char="​"/>
              <a:defRPr sz="1400">
                <a:solidFill>
                  <a:schemeClr val="tx1"/>
                </a:solidFill>
              </a:defRPr>
            </a:lvl1pPr>
            <a:lvl2pPr marL="0" indent="0">
              <a:spcBef>
                <a:spcPts val="1200"/>
              </a:spcBef>
              <a:buClr>
                <a:srgbClr val="FFFFFF"/>
              </a:buClr>
              <a:buFont typeface="Arial" panose="020B0604020202020204" pitchFamily="34" charset="0"/>
              <a:buChar char="​"/>
              <a:defRPr sz="1400">
                <a:solidFill>
                  <a:schemeClr val="tx1"/>
                </a:solidFill>
              </a:defRPr>
            </a:lvl2pPr>
            <a:lvl3pPr marL="0" indent="0">
              <a:spcBef>
                <a:spcPts val="1200"/>
              </a:spcBef>
              <a:buClr>
                <a:srgbClr val="FFFFFF"/>
              </a:buClr>
              <a:buFont typeface="Arial" panose="020B0604020202020204" pitchFamily="34" charset="0"/>
              <a:buChar char="​"/>
              <a:defRPr sz="1400">
                <a:solidFill>
                  <a:schemeClr val="tx1"/>
                </a:solidFill>
              </a:defRPr>
            </a:lvl3pPr>
            <a:lvl4pPr marL="0" indent="0">
              <a:spcBef>
                <a:spcPts val="1200"/>
              </a:spcBef>
              <a:buClr>
                <a:srgbClr val="FFFFFF"/>
              </a:buClr>
              <a:buFont typeface="Arial" panose="020B0604020202020204" pitchFamily="34" charset="0"/>
              <a:buChar char="​"/>
              <a:defRPr sz="1400">
                <a:solidFill>
                  <a:schemeClr val="tx1"/>
                </a:solidFill>
              </a:defRPr>
            </a:lvl4pPr>
            <a:lvl5pPr marL="0" indent="0">
              <a:spcBef>
                <a:spcPts val="1200"/>
              </a:spcBef>
              <a:buClr>
                <a:srgbClr val="FFFFFF"/>
              </a:buClr>
              <a:buFont typeface="Arial" panose="020B0604020202020204" pitchFamily="34" charset="0"/>
              <a:buChar char="​"/>
              <a:defRPr sz="1400">
                <a:solidFill>
                  <a:schemeClr val="tx1"/>
                </a:solidFill>
              </a:defRPr>
            </a:lvl5pPr>
            <a:lvl6pPr marL="0" indent="0">
              <a:spcBef>
                <a:spcPts val="1200"/>
              </a:spcBef>
              <a:buClr>
                <a:srgbClr val="FFFFFF"/>
              </a:buClr>
              <a:buFont typeface="Arial" panose="020B0604020202020204" pitchFamily="34" charset="0"/>
              <a:buChar char="​"/>
              <a:defRPr sz="1400">
                <a:solidFill>
                  <a:schemeClr val="tx1"/>
                </a:solidFill>
              </a:defRPr>
            </a:lvl6pPr>
            <a:lvl7pPr marL="0" indent="0">
              <a:spcBef>
                <a:spcPts val="1200"/>
              </a:spcBef>
              <a:buClr>
                <a:srgbClr val="FFFFFF"/>
              </a:buClr>
              <a:buFont typeface="Arial" panose="020B0604020202020204" pitchFamily="34" charset="0"/>
              <a:buChar char="​"/>
              <a:defRPr sz="1400">
                <a:solidFill>
                  <a:schemeClr val="tx1"/>
                </a:solidFill>
              </a:defRPr>
            </a:lvl7pPr>
            <a:lvl8pPr marL="0" indent="0">
              <a:spcBef>
                <a:spcPts val="1200"/>
              </a:spcBef>
              <a:buClr>
                <a:srgbClr val="FFFFFF"/>
              </a:buClr>
              <a:buFont typeface="Arial" panose="020B0604020202020204" pitchFamily="34" charset="0"/>
              <a:buChar char="​"/>
              <a:defRPr sz="1400">
                <a:solidFill>
                  <a:schemeClr val="tx1"/>
                </a:solidFill>
              </a:defRPr>
            </a:lvl8pPr>
            <a:lvl9pPr marL="0" indent="0">
              <a:spcBef>
                <a:spcPts val="1200"/>
              </a:spcBef>
              <a:buClr>
                <a:srgbClr val="FFFFFF"/>
              </a:buClr>
              <a:buFont typeface="Arial" panose="020B0604020202020204" pitchFamily="34" charset="0"/>
              <a:buChar char="​"/>
              <a:defRPr sz="1400">
                <a:solidFill>
                  <a:schemeClr val="tx1"/>
                </a:solidFill>
              </a:defRPr>
            </a:lvl9pPr>
          </a:lstStyle>
          <a:p>
            <a:pPr lvl="0"/>
            <a:r>
              <a:rPr lang="en-US"/>
              <a:t>Click to edit Master text styles</a:t>
            </a:r>
          </a:p>
          <a:p>
            <a:pPr lvl="1"/>
            <a:r>
              <a:rPr lang="en-US"/>
              <a:t>Second level</a:t>
            </a:r>
          </a:p>
        </p:txBody>
      </p:sp>
      <p:sp>
        <p:nvSpPr>
          <p:cNvPr id="16" name="Text Placeholder 2">
            <a:extLst>
              <a:ext uri="{FF2B5EF4-FFF2-40B4-BE49-F238E27FC236}">
                <a16:creationId xmlns:a16="http://schemas.microsoft.com/office/drawing/2014/main" id="{52918F52-A169-4BB9-83A5-E8C5159C83B7}"/>
              </a:ext>
            </a:extLst>
          </p:cNvPr>
          <p:cNvSpPr>
            <a:spLocks noGrp="1"/>
          </p:cNvSpPr>
          <p:nvPr>
            <p:ph type="body" sz="quarter" idx="41" hasCustomPrompt="1"/>
          </p:nvPr>
        </p:nvSpPr>
        <p:spPr>
          <a:xfrm>
            <a:off x="914400" y="2857501"/>
            <a:ext cx="2674939" cy="366713"/>
          </a:xfrm>
        </p:spPr>
        <p:txBody>
          <a:bodyPr/>
          <a:lstStyle>
            <a:lvl1pPr marL="0" indent="0">
              <a:lnSpc>
                <a:spcPct val="100000"/>
              </a:lnSpc>
              <a:spcBef>
                <a:spcPts val="0"/>
              </a:spcBef>
              <a:buNone/>
              <a:defRPr sz="2000" b="1">
                <a:solidFill>
                  <a:schemeClr val="accent2"/>
                </a:solidFill>
              </a:defRPr>
            </a:lvl1pPr>
            <a:lvl2pPr marL="0" indent="0">
              <a:lnSpc>
                <a:spcPct val="100000"/>
              </a:lnSpc>
              <a:spcBef>
                <a:spcPts val="0"/>
              </a:spcBef>
              <a:buNone/>
              <a:defRPr sz="2000" b="1">
                <a:solidFill>
                  <a:schemeClr val="tx2"/>
                </a:solidFill>
              </a:defRPr>
            </a:lvl2pPr>
            <a:lvl3pPr marL="0" indent="0">
              <a:lnSpc>
                <a:spcPct val="100000"/>
              </a:lnSpc>
              <a:spcBef>
                <a:spcPts val="0"/>
              </a:spcBef>
              <a:buNone/>
              <a:defRPr sz="2000" b="1">
                <a:solidFill>
                  <a:schemeClr val="tx2"/>
                </a:solidFill>
              </a:defRPr>
            </a:lvl3pPr>
            <a:lvl4pPr marL="0" indent="0">
              <a:lnSpc>
                <a:spcPct val="100000"/>
              </a:lnSpc>
              <a:spcBef>
                <a:spcPts val="0"/>
              </a:spcBef>
              <a:buNone/>
              <a:defRPr sz="2000" b="1">
                <a:solidFill>
                  <a:schemeClr val="tx2"/>
                </a:solidFill>
              </a:defRPr>
            </a:lvl4pPr>
            <a:lvl5pPr marL="0" indent="0">
              <a:lnSpc>
                <a:spcPct val="100000"/>
              </a:lnSpc>
              <a:spcBef>
                <a:spcPts val="0"/>
              </a:spcBef>
              <a:buNone/>
              <a:defRPr sz="2000" b="1">
                <a:solidFill>
                  <a:schemeClr val="tx2"/>
                </a:solidFill>
              </a:defRPr>
            </a:lvl5pPr>
            <a:lvl6pPr marL="0" indent="0">
              <a:lnSpc>
                <a:spcPct val="100000"/>
              </a:lnSpc>
              <a:spcBef>
                <a:spcPts val="0"/>
              </a:spcBef>
              <a:buNone/>
              <a:defRPr sz="2000" b="1">
                <a:solidFill>
                  <a:schemeClr val="tx2"/>
                </a:solidFill>
              </a:defRPr>
            </a:lvl6pPr>
            <a:lvl7pPr marL="0" indent="0">
              <a:lnSpc>
                <a:spcPct val="100000"/>
              </a:lnSpc>
              <a:spcBef>
                <a:spcPts val="0"/>
              </a:spcBef>
              <a:buNone/>
              <a:defRPr sz="2000" b="1">
                <a:solidFill>
                  <a:schemeClr val="tx2"/>
                </a:solidFill>
              </a:defRPr>
            </a:lvl7pPr>
            <a:lvl8pPr marL="0" indent="0">
              <a:lnSpc>
                <a:spcPct val="100000"/>
              </a:lnSpc>
              <a:spcBef>
                <a:spcPts val="0"/>
              </a:spcBef>
              <a:buNone/>
              <a:defRPr sz="2000" b="1">
                <a:solidFill>
                  <a:schemeClr val="tx2"/>
                </a:solidFill>
              </a:defRPr>
            </a:lvl8pPr>
            <a:lvl9pPr marL="0" indent="0">
              <a:lnSpc>
                <a:spcPct val="100000"/>
              </a:lnSpc>
              <a:spcBef>
                <a:spcPts val="0"/>
              </a:spcBef>
              <a:buNone/>
              <a:defRPr sz="2000" b="1">
                <a:solidFill>
                  <a:schemeClr val="tx2"/>
                </a:solidFill>
              </a:defRPr>
            </a:lvl9pPr>
          </a:lstStyle>
          <a:p>
            <a:pPr lvl="0"/>
            <a:r>
              <a:t>Heading</a:t>
            </a:r>
          </a:p>
        </p:txBody>
      </p:sp>
      <p:sp>
        <p:nvSpPr>
          <p:cNvPr id="17" name="Text Placeholder 25">
            <a:extLst>
              <a:ext uri="{FF2B5EF4-FFF2-40B4-BE49-F238E27FC236}">
                <a16:creationId xmlns:a16="http://schemas.microsoft.com/office/drawing/2014/main" id="{DE1CAC78-4CB9-4EE2-B112-049510FD66F7}"/>
              </a:ext>
            </a:extLst>
          </p:cNvPr>
          <p:cNvSpPr>
            <a:spLocks noGrp="1"/>
          </p:cNvSpPr>
          <p:nvPr>
            <p:ph type="body" sz="quarter" idx="42"/>
          </p:nvPr>
        </p:nvSpPr>
        <p:spPr>
          <a:xfrm>
            <a:off x="914400" y="3235326"/>
            <a:ext cx="2674939" cy="858839"/>
          </a:xfrm>
        </p:spPr>
        <p:txBody>
          <a:bodyPr/>
          <a:lstStyle>
            <a:lvl1pPr marL="0" indent="0">
              <a:spcBef>
                <a:spcPts val="1200"/>
              </a:spcBef>
              <a:buFont typeface="Arial" panose="020B0604020202020204" pitchFamily="34" charset="0"/>
              <a:buChar char="​"/>
              <a:defRPr sz="1400">
                <a:solidFill>
                  <a:schemeClr val="tx1"/>
                </a:solidFill>
              </a:defRPr>
            </a:lvl1pPr>
            <a:lvl2pPr marL="0" indent="0">
              <a:spcBef>
                <a:spcPts val="1200"/>
              </a:spcBef>
              <a:buClr>
                <a:srgbClr val="FFFFFF"/>
              </a:buClr>
              <a:buFont typeface="Arial" panose="020B0604020202020204" pitchFamily="34" charset="0"/>
              <a:buChar char="​"/>
              <a:defRPr sz="1400">
                <a:solidFill>
                  <a:schemeClr val="tx1"/>
                </a:solidFill>
              </a:defRPr>
            </a:lvl2pPr>
            <a:lvl3pPr marL="0" indent="0">
              <a:spcBef>
                <a:spcPts val="1200"/>
              </a:spcBef>
              <a:buClr>
                <a:srgbClr val="FFFFFF"/>
              </a:buClr>
              <a:buFont typeface="Arial" panose="020B0604020202020204" pitchFamily="34" charset="0"/>
              <a:buChar char="​"/>
              <a:defRPr sz="1400">
                <a:solidFill>
                  <a:schemeClr val="tx1"/>
                </a:solidFill>
              </a:defRPr>
            </a:lvl3pPr>
            <a:lvl4pPr marL="0" indent="0">
              <a:spcBef>
                <a:spcPts val="1200"/>
              </a:spcBef>
              <a:buClr>
                <a:srgbClr val="FFFFFF"/>
              </a:buClr>
              <a:buFont typeface="Arial" panose="020B0604020202020204" pitchFamily="34" charset="0"/>
              <a:buChar char="​"/>
              <a:defRPr sz="1400">
                <a:solidFill>
                  <a:schemeClr val="tx1"/>
                </a:solidFill>
              </a:defRPr>
            </a:lvl4pPr>
            <a:lvl5pPr marL="0" indent="0">
              <a:spcBef>
                <a:spcPts val="1200"/>
              </a:spcBef>
              <a:buClr>
                <a:srgbClr val="FFFFFF"/>
              </a:buClr>
              <a:buFont typeface="Arial" panose="020B0604020202020204" pitchFamily="34" charset="0"/>
              <a:buChar char="​"/>
              <a:defRPr sz="1400">
                <a:solidFill>
                  <a:schemeClr val="tx1"/>
                </a:solidFill>
              </a:defRPr>
            </a:lvl5pPr>
            <a:lvl6pPr marL="0" indent="0">
              <a:spcBef>
                <a:spcPts val="1200"/>
              </a:spcBef>
              <a:buClr>
                <a:srgbClr val="FFFFFF"/>
              </a:buClr>
              <a:buFont typeface="Arial" panose="020B0604020202020204" pitchFamily="34" charset="0"/>
              <a:buChar char="​"/>
              <a:defRPr sz="1400">
                <a:solidFill>
                  <a:schemeClr val="tx1"/>
                </a:solidFill>
              </a:defRPr>
            </a:lvl6pPr>
            <a:lvl7pPr marL="0" indent="0">
              <a:spcBef>
                <a:spcPts val="1200"/>
              </a:spcBef>
              <a:buClr>
                <a:srgbClr val="FFFFFF"/>
              </a:buClr>
              <a:buFont typeface="Arial" panose="020B0604020202020204" pitchFamily="34" charset="0"/>
              <a:buChar char="​"/>
              <a:defRPr sz="1400">
                <a:solidFill>
                  <a:schemeClr val="tx1"/>
                </a:solidFill>
              </a:defRPr>
            </a:lvl7pPr>
            <a:lvl8pPr marL="0" indent="0">
              <a:spcBef>
                <a:spcPts val="1200"/>
              </a:spcBef>
              <a:buClr>
                <a:srgbClr val="FFFFFF"/>
              </a:buClr>
              <a:buFont typeface="Arial" panose="020B0604020202020204" pitchFamily="34" charset="0"/>
              <a:buChar char="​"/>
              <a:defRPr sz="1400">
                <a:solidFill>
                  <a:schemeClr val="tx1"/>
                </a:solidFill>
              </a:defRPr>
            </a:lvl8pPr>
            <a:lvl9pPr marL="0" indent="0">
              <a:spcBef>
                <a:spcPts val="1200"/>
              </a:spcBef>
              <a:buClr>
                <a:srgbClr val="FFFFFF"/>
              </a:buClr>
              <a:buFont typeface="Arial" panose="020B0604020202020204" pitchFamily="34" charset="0"/>
              <a:buChar char="​"/>
              <a:defRPr sz="1400">
                <a:solidFill>
                  <a:schemeClr val="tx1"/>
                </a:solidFill>
              </a:defRPr>
            </a:lvl9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A91A2D50-DA76-4E23-9D5D-433D3FDCB87F}"/>
              </a:ext>
            </a:extLst>
          </p:cNvPr>
          <p:cNvSpPr>
            <a:spLocks noGrp="1"/>
          </p:cNvSpPr>
          <p:nvPr>
            <p:ph type="body" sz="quarter" idx="43" hasCustomPrompt="1"/>
          </p:nvPr>
        </p:nvSpPr>
        <p:spPr>
          <a:xfrm>
            <a:off x="914400" y="4221967"/>
            <a:ext cx="2674939" cy="366712"/>
          </a:xfrm>
        </p:spPr>
        <p:txBody>
          <a:bodyPr/>
          <a:lstStyle>
            <a:lvl1pPr marL="0" indent="0">
              <a:lnSpc>
                <a:spcPct val="100000"/>
              </a:lnSpc>
              <a:spcBef>
                <a:spcPts val="0"/>
              </a:spcBef>
              <a:buNone/>
              <a:defRPr sz="2000" b="1">
                <a:solidFill>
                  <a:schemeClr val="accent2"/>
                </a:solidFill>
              </a:defRPr>
            </a:lvl1pPr>
            <a:lvl2pPr marL="0" indent="0">
              <a:lnSpc>
                <a:spcPct val="100000"/>
              </a:lnSpc>
              <a:spcBef>
                <a:spcPts val="0"/>
              </a:spcBef>
              <a:buNone/>
              <a:defRPr sz="2000" b="1">
                <a:solidFill>
                  <a:schemeClr val="tx2"/>
                </a:solidFill>
              </a:defRPr>
            </a:lvl2pPr>
            <a:lvl3pPr marL="0" indent="0">
              <a:lnSpc>
                <a:spcPct val="100000"/>
              </a:lnSpc>
              <a:spcBef>
                <a:spcPts val="0"/>
              </a:spcBef>
              <a:buNone/>
              <a:defRPr sz="2000" b="1">
                <a:solidFill>
                  <a:schemeClr val="tx2"/>
                </a:solidFill>
              </a:defRPr>
            </a:lvl3pPr>
            <a:lvl4pPr marL="0" indent="0">
              <a:lnSpc>
                <a:spcPct val="100000"/>
              </a:lnSpc>
              <a:spcBef>
                <a:spcPts val="0"/>
              </a:spcBef>
              <a:buNone/>
              <a:defRPr sz="2000" b="1">
                <a:solidFill>
                  <a:schemeClr val="tx2"/>
                </a:solidFill>
              </a:defRPr>
            </a:lvl4pPr>
            <a:lvl5pPr marL="0" indent="0">
              <a:lnSpc>
                <a:spcPct val="100000"/>
              </a:lnSpc>
              <a:spcBef>
                <a:spcPts val="0"/>
              </a:spcBef>
              <a:buNone/>
              <a:defRPr sz="2000" b="1">
                <a:solidFill>
                  <a:schemeClr val="tx2"/>
                </a:solidFill>
              </a:defRPr>
            </a:lvl5pPr>
            <a:lvl6pPr marL="0" indent="0">
              <a:lnSpc>
                <a:spcPct val="100000"/>
              </a:lnSpc>
              <a:spcBef>
                <a:spcPts val="0"/>
              </a:spcBef>
              <a:buNone/>
              <a:defRPr sz="2000" b="1">
                <a:solidFill>
                  <a:schemeClr val="tx2"/>
                </a:solidFill>
              </a:defRPr>
            </a:lvl6pPr>
            <a:lvl7pPr marL="0" indent="0">
              <a:lnSpc>
                <a:spcPct val="100000"/>
              </a:lnSpc>
              <a:spcBef>
                <a:spcPts val="0"/>
              </a:spcBef>
              <a:buNone/>
              <a:defRPr sz="2000" b="1">
                <a:solidFill>
                  <a:schemeClr val="tx2"/>
                </a:solidFill>
              </a:defRPr>
            </a:lvl7pPr>
            <a:lvl8pPr marL="0" indent="0">
              <a:lnSpc>
                <a:spcPct val="100000"/>
              </a:lnSpc>
              <a:spcBef>
                <a:spcPts val="0"/>
              </a:spcBef>
              <a:buNone/>
              <a:defRPr sz="2000" b="1">
                <a:solidFill>
                  <a:schemeClr val="tx2"/>
                </a:solidFill>
              </a:defRPr>
            </a:lvl8pPr>
            <a:lvl9pPr marL="0" indent="0">
              <a:lnSpc>
                <a:spcPct val="100000"/>
              </a:lnSpc>
              <a:spcBef>
                <a:spcPts val="0"/>
              </a:spcBef>
              <a:buNone/>
              <a:defRPr sz="2000" b="1">
                <a:solidFill>
                  <a:schemeClr val="tx2"/>
                </a:solidFill>
              </a:defRPr>
            </a:lvl9pPr>
          </a:lstStyle>
          <a:p>
            <a:pPr lvl="0"/>
            <a:r>
              <a:t>Heading</a:t>
            </a:r>
          </a:p>
        </p:txBody>
      </p:sp>
      <p:sp>
        <p:nvSpPr>
          <p:cNvPr id="19" name="Text Placeholder 25">
            <a:extLst>
              <a:ext uri="{FF2B5EF4-FFF2-40B4-BE49-F238E27FC236}">
                <a16:creationId xmlns:a16="http://schemas.microsoft.com/office/drawing/2014/main" id="{BA2C127E-2141-4E8D-81C0-CA981EE0E896}"/>
              </a:ext>
            </a:extLst>
          </p:cNvPr>
          <p:cNvSpPr>
            <a:spLocks noGrp="1"/>
          </p:cNvSpPr>
          <p:nvPr>
            <p:ph type="body" sz="quarter" idx="44"/>
          </p:nvPr>
        </p:nvSpPr>
        <p:spPr>
          <a:xfrm>
            <a:off x="914401" y="4599971"/>
            <a:ext cx="2674553" cy="858659"/>
          </a:xfrm>
        </p:spPr>
        <p:txBody>
          <a:bodyPr/>
          <a:lstStyle>
            <a:lvl1pPr marL="0" indent="0">
              <a:spcBef>
                <a:spcPts val="1200"/>
              </a:spcBef>
              <a:buFont typeface="Arial" panose="020B0604020202020204" pitchFamily="34" charset="0"/>
              <a:buChar char="​"/>
              <a:defRPr sz="1400">
                <a:solidFill>
                  <a:schemeClr val="tx1"/>
                </a:solidFill>
              </a:defRPr>
            </a:lvl1pPr>
            <a:lvl2pPr marL="0" indent="0">
              <a:spcBef>
                <a:spcPts val="1200"/>
              </a:spcBef>
              <a:buClr>
                <a:srgbClr val="FFFFFF"/>
              </a:buClr>
              <a:buFont typeface="Arial" panose="020B0604020202020204" pitchFamily="34" charset="0"/>
              <a:buChar char="​"/>
              <a:defRPr sz="1400">
                <a:solidFill>
                  <a:schemeClr val="tx1"/>
                </a:solidFill>
              </a:defRPr>
            </a:lvl2pPr>
            <a:lvl3pPr marL="0" indent="0">
              <a:spcBef>
                <a:spcPts val="1200"/>
              </a:spcBef>
              <a:buClr>
                <a:srgbClr val="FFFFFF"/>
              </a:buClr>
              <a:buFont typeface="Arial" panose="020B0604020202020204" pitchFamily="34" charset="0"/>
              <a:buChar char="​"/>
              <a:defRPr sz="1400">
                <a:solidFill>
                  <a:schemeClr val="tx1"/>
                </a:solidFill>
              </a:defRPr>
            </a:lvl3pPr>
            <a:lvl4pPr marL="0" indent="0">
              <a:spcBef>
                <a:spcPts val="1200"/>
              </a:spcBef>
              <a:buClr>
                <a:srgbClr val="FFFFFF"/>
              </a:buClr>
              <a:buFont typeface="Arial" panose="020B0604020202020204" pitchFamily="34" charset="0"/>
              <a:buChar char="​"/>
              <a:defRPr sz="1400">
                <a:solidFill>
                  <a:schemeClr val="tx1"/>
                </a:solidFill>
              </a:defRPr>
            </a:lvl4pPr>
            <a:lvl5pPr marL="0" indent="0">
              <a:spcBef>
                <a:spcPts val="1200"/>
              </a:spcBef>
              <a:buClr>
                <a:srgbClr val="FFFFFF"/>
              </a:buClr>
              <a:buFont typeface="Arial" panose="020B0604020202020204" pitchFamily="34" charset="0"/>
              <a:buChar char="​"/>
              <a:defRPr sz="1400">
                <a:solidFill>
                  <a:schemeClr val="tx1"/>
                </a:solidFill>
              </a:defRPr>
            </a:lvl5pPr>
            <a:lvl6pPr marL="0" indent="0">
              <a:spcBef>
                <a:spcPts val="1200"/>
              </a:spcBef>
              <a:buClr>
                <a:srgbClr val="FFFFFF"/>
              </a:buClr>
              <a:buFont typeface="Arial" panose="020B0604020202020204" pitchFamily="34" charset="0"/>
              <a:buChar char="​"/>
              <a:defRPr sz="1400">
                <a:solidFill>
                  <a:schemeClr val="tx1"/>
                </a:solidFill>
              </a:defRPr>
            </a:lvl6pPr>
            <a:lvl7pPr marL="0" indent="0">
              <a:spcBef>
                <a:spcPts val="1200"/>
              </a:spcBef>
              <a:buClr>
                <a:srgbClr val="FFFFFF"/>
              </a:buClr>
              <a:buFont typeface="Arial" panose="020B0604020202020204" pitchFamily="34" charset="0"/>
              <a:buChar char="​"/>
              <a:defRPr sz="1400">
                <a:solidFill>
                  <a:schemeClr val="tx1"/>
                </a:solidFill>
              </a:defRPr>
            </a:lvl7pPr>
            <a:lvl8pPr marL="0" indent="0">
              <a:spcBef>
                <a:spcPts val="1200"/>
              </a:spcBef>
              <a:buClr>
                <a:srgbClr val="FFFFFF"/>
              </a:buClr>
              <a:buFont typeface="Arial" panose="020B0604020202020204" pitchFamily="34" charset="0"/>
              <a:buChar char="​"/>
              <a:defRPr sz="1400">
                <a:solidFill>
                  <a:schemeClr val="tx1"/>
                </a:solidFill>
              </a:defRPr>
            </a:lvl8pPr>
            <a:lvl9pPr marL="0" indent="0">
              <a:spcBef>
                <a:spcPts val="1200"/>
              </a:spcBef>
              <a:buClr>
                <a:srgbClr val="FFFFFF"/>
              </a:buClr>
              <a:buFont typeface="Arial" panose="020B0604020202020204" pitchFamily="34" charset="0"/>
              <a:buChar char="​"/>
              <a:defRPr sz="1400">
                <a:solidFill>
                  <a:schemeClr val="tx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9825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and Content Right">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D1A737-E4A3-4C9E-9A7E-F3F00AFAE67F}"/>
              </a:ext>
            </a:extLst>
          </p:cNvPr>
          <p:cNvSpPr/>
          <p:nvPr/>
        </p:nvSpPr>
        <p:spPr>
          <a:xfrm>
            <a:off x="0" y="0"/>
            <a:ext cx="441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dirty="0"/>
          </a:p>
        </p:txBody>
      </p:sp>
      <p:sp>
        <p:nvSpPr>
          <p:cNvPr id="14" name="object 5">
            <a:extLst>
              <a:ext uri="{FF2B5EF4-FFF2-40B4-BE49-F238E27FC236}">
                <a16:creationId xmlns:a16="http://schemas.microsoft.com/office/drawing/2014/main" id="{CE88491E-626D-4C26-8FB5-3BC81BD3B00F}"/>
              </a:ext>
            </a:extLst>
          </p:cNvPr>
          <p:cNvSpPr/>
          <p:nvPr/>
        </p:nvSpPr>
        <p:spPr>
          <a:xfrm>
            <a:off x="1" y="1"/>
            <a:ext cx="1118871" cy="2195195"/>
          </a:xfrm>
          <a:custGeom>
            <a:avLst/>
            <a:gdLst/>
            <a:ahLst/>
            <a:cxnLst/>
            <a:rect l="l" t="t" r="r" b="b"/>
            <a:pathLst>
              <a:path w="1118870" h="2195195">
                <a:moveTo>
                  <a:pt x="1118450" y="0"/>
                </a:moveTo>
                <a:lnTo>
                  <a:pt x="0" y="0"/>
                </a:lnTo>
                <a:lnTo>
                  <a:pt x="0" y="2195093"/>
                </a:lnTo>
                <a:lnTo>
                  <a:pt x="1118450" y="0"/>
                </a:lnTo>
                <a:close/>
              </a:path>
            </a:pathLst>
          </a:custGeom>
          <a:gradFill flip="none" rotWithShape="1">
            <a:gsLst>
              <a:gs pos="0">
                <a:srgbClr val="EBEBEB">
                  <a:lumMod val="89000"/>
                </a:srgbClr>
              </a:gs>
              <a:gs pos="100000">
                <a:srgbClr val="FFFFFF"/>
              </a:gs>
            </a:gsLst>
            <a:lin ang="5400000" scaled="1"/>
            <a:tileRect/>
          </a:gradFill>
        </p:spPr>
        <p:txBody>
          <a:bodyPr wrap="square" lIns="0" tIns="0" rIns="0" bIns="0" rtlCol="0"/>
          <a:lstStyle/>
          <a:p>
            <a:endParaRPr sz="1351" dirty="0"/>
          </a:p>
        </p:txBody>
      </p:sp>
      <p:sp>
        <p:nvSpPr>
          <p:cNvPr id="7" name="Text Placeholder 6">
            <a:extLst>
              <a:ext uri="{FF2B5EF4-FFF2-40B4-BE49-F238E27FC236}">
                <a16:creationId xmlns:a16="http://schemas.microsoft.com/office/drawing/2014/main" id="{EB625CAE-C9F2-4A7E-B1EC-9871B7D4B8CA}"/>
              </a:ext>
            </a:extLst>
          </p:cNvPr>
          <p:cNvSpPr>
            <a:spLocks noGrp="1"/>
          </p:cNvSpPr>
          <p:nvPr>
            <p:ph type="body" sz="quarter" idx="10" hasCustomPrompt="1"/>
          </p:nvPr>
        </p:nvSpPr>
        <p:spPr>
          <a:xfrm>
            <a:off x="914400" y="2060813"/>
            <a:ext cx="2590800" cy="848649"/>
          </a:xfrm>
        </p:spPr>
        <p:txBody>
          <a:bodyPr anchor="b"/>
          <a:lstStyle>
            <a:lvl1pPr marL="0" indent="0">
              <a:lnSpc>
                <a:spcPct val="100000"/>
              </a:lnSpc>
              <a:spcBef>
                <a:spcPts val="0"/>
              </a:spcBef>
              <a:buNone/>
              <a:defRPr sz="1600" b="1" cap="all" spc="100" baseline="0">
                <a:solidFill>
                  <a:schemeClr val="accent1"/>
                </a:solidFill>
              </a:defRPr>
            </a:lvl1pPr>
            <a:lvl2pPr marL="0" indent="0">
              <a:lnSpc>
                <a:spcPct val="100000"/>
              </a:lnSpc>
              <a:spcBef>
                <a:spcPts val="0"/>
              </a:spcBef>
              <a:buNone/>
              <a:defRPr sz="1600" b="1" cap="all" spc="100" baseline="0">
                <a:solidFill>
                  <a:schemeClr val="accent1"/>
                </a:solidFill>
              </a:defRPr>
            </a:lvl2pPr>
            <a:lvl3pPr marL="0" indent="0">
              <a:lnSpc>
                <a:spcPct val="100000"/>
              </a:lnSpc>
              <a:spcBef>
                <a:spcPts val="0"/>
              </a:spcBef>
              <a:buNone/>
              <a:defRPr sz="1600" b="1" cap="all" spc="100" baseline="0">
                <a:solidFill>
                  <a:schemeClr val="accent1"/>
                </a:solidFill>
              </a:defRPr>
            </a:lvl3pPr>
            <a:lvl4pPr marL="0" indent="0">
              <a:lnSpc>
                <a:spcPct val="100000"/>
              </a:lnSpc>
              <a:spcBef>
                <a:spcPts val="0"/>
              </a:spcBef>
              <a:buNone/>
              <a:defRPr sz="1600" b="1" cap="all" spc="100" baseline="0">
                <a:solidFill>
                  <a:schemeClr val="accent1"/>
                </a:solidFill>
              </a:defRPr>
            </a:lvl4pPr>
            <a:lvl5pPr marL="0" indent="0">
              <a:lnSpc>
                <a:spcPct val="100000"/>
              </a:lnSpc>
              <a:spcBef>
                <a:spcPts val="0"/>
              </a:spcBef>
              <a:buNone/>
              <a:defRPr sz="1600" b="1" cap="all" spc="100" baseline="0">
                <a:solidFill>
                  <a:schemeClr val="accent1"/>
                </a:solidFill>
              </a:defRPr>
            </a:lvl5pPr>
            <a:lvl6pPr marL="0" indent="0">
              <a:lnSpc>
                <a:spcPct val="100000"/>
              </a:lnSpc>
              <a:spcBef>
                <a:spcPts val="0"/>
              </a:spcBef>
              <a:buNone/>
              <a:defRPr sz="1600" b="1" cap="all" spc="100" baseline="0">
                <a:solidFill>
                  <a:schemeClr val="accent1"/>
                </a:solidFill>
              </a:defRPr>
            </a:lvl6pPr>
            <a:lvl7pPr marL="0" indent="0">
              <a:lnSpc>
                <a:spcPct val="100000"/>
              </a:lnSpc>
              <a:spcBef>
                <a:spcPts val="0"/>
              </a:spcBef>
              <a:buNone/>
              <a:defRPr sz="1600" b="1" cap="all" spc="100" baseline="0">
                <a:solidFill>
                  <a:schemeClr val="accent1"/>
                </a:solidFill>
              </a:defRPr>
            </a:lvl7pPr>
            <a:lvl8pPr marL="0" indent="0">
              <a:lnSpc>
                <a:spcPct val="100000"/>
              </a:lnSpc>
              <a:spcBef>
                <a:spcPts val="0"/>
              </a:spcBef>
              <a:buNone/>
              <a:defRPr sz="1600" b="1" cap="all" spc="100" baseline="0">
                <a:solidFill>
                  <a:schemeClr val="accent1"/>
                </a:solidFill>
              </a:defRPr>
            </a:lvl8pPr>
            <a:lvl9pPr marL="0" indent="0">
              <a:lnSpc>
                <a:spcPct val="100000"/>
              </a:lnSpc>
              <a:spcBef>
                <a:spcPts val="0"/>
              </a:spcBef>
              <a:buNone/>
              <a:defRPr sz="1600" b="1" cap="all" spc="100" baseline="0">
                <a:solidFill>
                  <a:schemeClr val="accent1"/>
                </a:solidFill>
              </a:defRPr>
            </a:lvl9pPr>
          </a:lstStyle>
          <a:p>
            <a:pPr lvl="0"/>
            <a:r>
              <a:t>superheader</a:t>
            </a:r>
          </a:p>
        </p:txBody>
      </p:sp>
      <p:sp>
        <p:nvSpPr>
          <p:cNvPr id="8" name="Text Placeholder 6">
            <a:extLst>
              <a:ext uri="{FF2B5EF4-FFF2-40B4-BE49-F238E27FC236}">
                <a16:creationId xmlns:a16="http://schemas.microsoft.com/office/drawing/2014/main" id="{D32942ED-FA74-4864-A1F3-00E46F37C090}"/>
              </a:ext>
            </a:extLst>
          </p:cNvPr>
          <p:cNvSpPr>
            <a:spLocks noGrp="1"/>
          </p:cNvSpPr>
          <p:nvPr>
            <p:ph type="body" sz="quarter" idx="11"/>
          </p:nvPr>
        </p:nvSpPr>
        <p:spPr>
          <a:xfrm>
            <a:off x="914400" y="2990774"/>
            <a:ext cx="2590800" cy="2254327"/>
          </a:xfrm>
        </p:spPr>
        <p:txBody>
          <a:bodyPr/>
          <a:lstStyle>
            <a:lvl1pPr marL="0" indent="0">
              <a:lnSpc>
                <a:spcPct val="100000"/>
              </a:lnSpc>
              <a:spcBef>
                <a:spcPts val="0"/>
              </a:spcBef>
              <a:buNone/>
              <a:defRPr sz="2800">
                <a:solidFill>
                  <a:schemeClr val="bg2"/>
                </a:solidFill>
              </a:defRPr>
            </a:lvl1pPr>
            <a:lvl2pPr marL="0" indent="0">
              <a:lnSpc>
                <a:spcPct val="100000"/>
              </a:lnSpc>
              <a:spcBef>
                <a:spcPts val="0"/>
              </a:spcBef>
              <a:buNone/>
              <a:defRPr sz="2800">
                <a:solidFill>
                  <a:schemeClr val="bg2"/>
                </a:solidFill>
              </a:defRPr>
            </a:lvl2pPr>
            <a:lvl3pPr marL="0" indent="0">
              <a:lnSpc>
                <a:spcPct val="100000"/>
              </a:lnSpc>
              <a:spcBef>
                <a:spcPts val="0"/>
              </a:spcBef>
              <a:buNone/>
              <a:defRPr sz="2800">
                <a:solidFill>
                  <a:schemeClr val="tx2"/>
                </a:solidFill>
              </a:defRPr>
            </a:lvl3pPr>
            <a:lvl4pPr marL="0" indent="0">
              <a:lnSpc>
                <a:spcPct val="100000"/>
              </a:lnSpc>
              <a:spcBef>
                <a:spcPts val="0"/>
              </a:spcBef>
              <a:buNone/>
              <a:defRPr sz="2800">
                <a:solidFill>
                  <a:schemeClr val="tx2"/>
                </a:solidFill>
              </a:defRPr>
            </a:lvl4pPr>
            <a:lvl5pPr marL="0" indent="0">
              <a:lnSpc>
                <a:spcPct val="100000"/>
              </a:lnSpc>
              <a:spcBef>
                <a:spcPts val="0"/>
              </a:spcBef>
              <a:buNone/>
              <a:defRPr sz="2800">
                <a:solidFill>
                  <a:schemeClr val="tx2"/>
                </a:solidFill>
              </a:defRPr>
            </a:lvl5pPr>
            <a:lvl6pPr marL="0" indent="0">
              <a:lnSpc>
                <a:spcPct val="100000"/>
              </a:lnSpc>
              <a:spcBef>
                <a:spcPts val="0"/>
              </a:spcBef>
              <a:buNone/>
              <a:defRPr sz="2800">
                <a:solidFill>
                  <a:schemeClr val="tx2"/>
                </a:solidFill>
              </a:defRPr>
            </a:lvl6pPr>
            <a:lvl7pPr marL="0" indent="0">
              <a:lnSpc>
                <a:spcPct val="100000"/>
              </a:lnSpc>
              <a:spcBef>
                <a:spcPts val="0"/>
              </a:spcBef>
              <a:buNone/>
              <a:defRPr sz="2800">
                <a:solidFill>
                  <a:schemeClr val="tx2"/>
                </a:solidFill>
              </a:defRPr>
            </a:lvl7pPr>
            <a:lvl8pPr marL="0" indent="0">
              <a:lnSpc>
                <a:spcPct val="100000"/>
              </a:lnSpc>
              <a:spcBef>
                <a:spcPts val="0"/>
              </a:spcBef>
              <a:buNone/>
              <a:defRPr sz="2800">
                <a:solidFill>
                  <a:schemeClr val="tx2"/>
                </a:solidFill>
              </a:defRPr>
            </a:lvl8pPr>
            <a:lvl9pPr marL="0" indent="0">
              <a:lnSpc>
                <a:spcPct val="100000"/>
              </a:lnSpc>
              <a:spcBef>
                <a:spcPts val="0"/>
              </a:spcBef>
              <a:buNone/>
              <a:defRPr sz="2800">
                <a:solidFill>
                  <a:schemeClr val="tx2"/>
                </a:solidFill>
              </a:defRPr>
            </a:lvl9pPr>
          </a:lstStyle>
          <a:p>
            <a:pPr lvl="0"/>
            <a:r>
              <a:rPr lang="en-US"/>
              <a:t>Click to edit Master text styles</a:t>
            </a:r>
          </a:p>
          <a:p>
            <a:pPr lvl="1"/>
            <a:r>
              <a:rPr lang="en-US"/>
              <a:t>Second level</a:t>
            </a:r>
          </a:p>
        </p:txBody>
      </p:sp>
      <p:sp>
        <p:nvSpPr>
          <p:cNvPr id="2" name="Freeform: Shape 1">
            <a:extLst>
              <a:ext uri="{FF2B5EF4-FFF2-40B4-BE49-F238E27FC236}">
                <a16:creationId xmlns:a16="http://schemas.microsoft.com/office/drawing/2014/main" id="{45E616A5-F0C1-4FEF-AB6E-3FADF13ADBD9}"/>
              </a:ext>
            </a:extLst>
          </p:cNvPr>
          <p:cNvSpPr/>
          <p:nvPr/>
        </p:nvSpPr>
        <p:spPr>
          <a:xfrm>
            <a:off x="4419601" y="1"/>
            <a:ext cx="2860827" cy="5614719"/>
          </a:xfrm>
          <a:custGeom>
            <a:avLst/>
            <a:gdLst>
              <a:gd name="connsiteX0" fmla="*/ 0 w 2860827"/>
              <a:gd name="connsiteY0" fmla="*/ 0 h 5614718"/>
              <a:gd name="connsiteX1" fmla="*/ 2860827 w 2860827"/>
              <a:gd name="connsiteY1" fmla="*/ 0 h 5614718"/>
              <a:gd name="connsiteX2" fmla="*/ 0 w 2860827"/>
              <a:gd name="connsiteY2" fmla="*/ 5614718 h 5614718"/>
            </a:gdLst>
            <a:ahLst/>
            <a:cxnLst>
              <a:cxn ang="0">
                <a:pos x="connsiteX0" y="connsiteY0"/>
              </a:cxn>
              <a:cxn ang="0">
                <a:pos x="connsiteX1" y="connsiteY1"/>
              </a:cxn>
              <a:cxn ang="0">
                <a:pos x="connsiteX2" y="connsiteY2"/>
              </a:cxn>
            </a:cxnLst>
            <a:rect l="l" t="t" r="r" b="b"/>
            <a:pathLst>
              <a:path w="2860827" h="5614718">
                <a:moveTo>
                  <a:pt x="0" y="0"/>
                </a:moveTo>
                <a:lnTo>
                  <a:pt x="2860827" y="0"/>
                </a:lnTo>
                <a:lnTo>
                  <a:pt x="0" y="5614718"/>
                </a:lnTo>
                <a:close/>
              </a:path>
            </a:pathLst>
          </a:custGeom>
          <a:gradFill>
            <a:gsLst>
              <a:gs pos="0">
                <a:srgbClr val="000000">
                  <a:alpha val="15000"/>
                </a:srgbClr>
              </a:gs>
              <a:gs pos="99000">
                <a:srgbClr val="000000">
                  <a:alpha val="2000"/>
                </a:srgbClr>
              </a:gs>
            </a:gsLst>
            <a:lin ang="5400000" scaled="1"/>
          </a:gradFill>
        </p:spPr>
        <p:txBody>
          <a:bodyPr wrap="square" lIns="0" tIns="0" rIns="0" bIns="0" rtlCol="0"/>
          <a:lstStyle/>
          <a:p>
            <a:pPr lvl="0"/>
            <a:endParaRPr sz="1351" dirty="0"/>
          </a:p>
        </p:txBody>
      </p:sp>
      <p:sp>
        <p:nvSpPr>
          <p:cNvPr id="3" name="object 5">
            <a:extLst>
              <a:ext uri="{FF2B5EF4-FFF2-40B4-BE49-F238E27FC236}">
                <a16:creationId xmlns:a16="http://schemas.microsoft.com/office/drawing/2014/main" id="{D36655CA-CC44-4D12-A555-131026F74BC6}"/>
              </a:ext>
            </a:extLst>
          </p:cNvPr>
          <p:cNvSpPr/>
          <p:nvPr/>
        </p:nvSpPr>
        <p:spPr>
          <a:xfrm>
            <a:off x="3786515" y="5615502"/>
            <a:ext cx="633095" cy="1242695"/>
          </a:xfrm>
          <a:custGeom>
            <a:avLst/>
            <a:gdLst/>
            <a:ahLst/>
            <a:cxnLst/>
            <a:rect l="l" t="t" r="r" b="b"/>
            <a:pathLst>
              <a:path w="633095" h="1242695">
                <a:moveTo>
                  <a:pt x="633082" y="0"/>
                </a:moveTo>
                <a:lnTo>
                  <a:pt x="0" y="1242491"/>
                </a:lnTo>
                <a:lnTo>
                  <a:pt x="633082" y="1242491"/>
                </a:lnTo>
                <a:lnTo>
                  <a:pt x="633082" y="0"/>
                </a:lnTo>
                <a:close/>
              </a:path>
            </a:pathLst>
          </a:custGeom>
          <a:solidFill>
            <a:srgbClr val="000000">
              <a:alpha val="9999"/>
            </a:srgbClr>
          </a:solidFill>
        </p:spPr>
        <p:txBody>
          <a:bodyPr wrap="square" lIns="0" tIns="0" rIns="0" bIns="0" rtlCol="0"/>
          <a:lstStyle/>
          <a:p>
            <a:endParaRPr sz="1351" dirty="0"/>
          </a:p>
        </p:txBody>
      </p:sp>
      <p:sp>
        <p:nvSpPr>
          <p:cNvPr id="9" name="Content Placeholder 8">
            <a:extLst>
              <a:ext uri="{FF2B5EF4-FFF2-40B4-BE49-F238E27FC236}">
                <a16:creationId xmlns:a16="http://schemas.microsoft.com/office/drawing/2014/main" id="{9503E6D4-6646-4C03-92D6-D777BE693456}"/>
              </a:ext>
            </a:extLst>
          </p:cNvPr>
          <p:cNvSpPr>
            <a:spLocks noGrp="1"/>
          </p:cNvSpPr>
          <p:nvPr>
            <p:ph sz="quarter" idx="12" hasCustomPrompt="1"/>
          </p:nvPr>
        </p:nvSpPr>
        <p:spPr>
          <a:xfrm>
            <a:off x="4940301" y="419101"/>
            <a:ext cx="6761163" cy="5753100"/>
          </a:xfrm>
        </p:spPr>
        <p:txBody>
          <a:bodyPr anchor="ct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0167CDF9-2777-46D6-9462-0AD13DB03D20}"/>
              </a:ext>
            </a:extLst>
          </p:cNvPr>
          <p:cNvSpPr>
            <a:spLocks noGrp="1"/>
          </p:cNvSpPr>
          <p:nvPr>
            <p:ph type="dt" sz="half" idx="13"/>
          </p:nvPr>
        </p:nvSpPr>
        <p:spPr/>
        <p:txBody>
          <a:bodyPr/>
          <a:lstStyle/>
          <a:p>
            <a:endParaRPr dirty="0"/>
          </a:p>
        </p:txBody>
      </p:sp>
      <p:sp>
        <p:nvSpPr>
          <p:cNvPr id="5" name="Footer Placeholder 4">
            <a:extLst>
              <a:ext uri="{FF2B5EF4-FFF2-40B4-BE49-F238E27FC236}">
                <a16:creationId xmlns:a16="http://schemas.microsoft.com/office/drawing/2014/main" id="{E7D284DB-7BC1-4293-9E85-968F11219EAC}"/>
              </a:ext>
            </a:extLst>
          </p:cNvPr>
          <p:cNvSpPr>
            <a:spLocks noGrp="1"/>
          </p:cNvSpPr>
          <p:nvPr>
            <p:ph type="ftr" sz="quarter" idx="14"/>
          </p:nvPr>
        </p:nvSpPr>
        <p:spPr/>
        <p:txBody>
          <a:bodyPr/>
          <a:lstStyle>
            <a:lvl1pPr>
              <a:defRPr>
                <a:solidFill>
                  <a:schemeClr val="bg1">
                    <a:lumMod val="50000"/>
                    <a:lumOff val="50000"/>
                  </a:schemeClr>
                </a:solidFill>
              </a:defRPr>
            </a:lvl1pPr>
          </a:lstStyle>
          <a:p>
            <a:r>
              <a:rPr lang="en-US" dirty="0"/>
              <a:t>The information contained herein is provided only for the intended audience and not for use with or distribution to the general public.</a:t>
            </a:r>
            <a:endParaRPr dirty="0"/>
          </a:p>
        </p:txBody>
      </p:sp>
      <p:sp>
        <p:nvSpPr>
          <p:cNvPr id="6" name="Slide Number Placeholder 5">
            <a:extLst>
              <a:ext uri="{FF2B5EF4-FFF2-40B4-BE49-F238E27FC236}">
                <a16:creationId xmlns:a16="http://schemas.microsoft.com/office/drawing/2014/main" id="{7087E2E8-EFC9-4F7D-87F8-31082656B34B}"/>
              </a:ext>
            </a:extLst>
          </p:cNvPr>
          <p:cNvSpPr>
            <a:spLocks noGrp="1"/>
          </p:cNvSpPr>
          <p:nvPr>
            <p:ph type="sldNum" sz="quarter" idx="15"/>
          </p:nvPr>
        </p:nvSpPr>
        <p:spPr/>
        <p:txBody>
          <a:bodyPr/>
          <a:lstStyle/>
          <a:p>
            <a:fld id="{8A05B047-7786-42C0-A2BF-6DB1A4525D42}" type="slidenum">
              <a:rPr/>
              <a:pPr/>
              <a:t>‹#›</a:t>
            </a:fld>
            <a:endParaRPr dirty="0"/>
          </a:p>
        </p:txBody>
      </p:sp>
    </p:spTree>
    <p:extLst>
      <p:ext uri="{BB962C8B-B14F-4D97-AF65-F5344CB8AC3E}">
        <p14:creationId xmlns:p14="http://schemas.microsoft.com/office/powerpoint/2010/main" val="39843602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2/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71D4-93CC-4765-A3F6-FF90E08AE6F0}"/>
              </a:ext>
            </a:extLst>
          </p:cNvPr>
          <p:cNvSpPr>
            <a:spLocks noGrp="1"/>
          </p:cNvSpPr>
          <p:nvPr>
            <p:ph type="title"/>
          </p:nvPr>
        </p:nvSpPr>
        <p:spPr>
          <a:xfrm>
            <a:off x="457200" y="822960"/>
            <a:ext cx="3448924" cy="1334533"/>
          </a:xfrm>
        </p:spPr>
        <p:txBody>
          <a:bodyPr anchor="t"/>
          <a:lstStyle>
            <a:lvl1pPr>
              <a:defRPr/>
            </a:lvl1pPr>
          </a:lstStyle>
          <a:p>
            <a:r>
              <a:rPr lang="en-US"/>
              <a:t>Click to edit Master title style</a:t>
            </a:r>
            <a:endParaRPr/>
          </a:p>
        </p:txBody>
      </p:sp>
      <p:sp>
        <p:nvSpPr>
          <p:cNvPr id="9" name="superhead">
            <a:extLst>
              <a:ext uri="{FF2B5EF4-FFF2-40B4-BE49-F238E27FC236}">
                <a16:creationId xmlns:a16="http://schemas.microsoft.com/office/drawing/2014/main" id="{594A7841-547E-416F-A1B9-A1DE671DF100}"/>
              </a:ext>
            </a:extLst>
          </p:cNvPr>
          <p:cNvSpPr>
            <a:spLocks noGrp="1"/>
          </p:cNvSpPr>
          <p:nvPr>
            <p:ph type="body" sz="quarter" idx="15"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8" name="subtitle">
            <a:extLst>
              <a:ext uri="{FF2B5EF4-FFF2-40B4-BE49-F238E27FC236}">
                <a16:creationId xmlns:a16="http://schemas.microsoft.com/office/drawing/2014/main" id="{DFA21477-71FB-4AE7-B2EA-760C5B3CFA9C}"/>
              </a:ext>
            </a:extLst>
          </p:cNvPr>
          <p:cNvSpPr>
            <a:spLocks noGrp="1"/>
          </p:cNvSpPr>
          <p:nvPr>
            <p:ph type="body" sz="quarter" idx="14" hasCustomPrompt="1"/>
          </p:nvPr>
        </p:nvSpPr>
        <p:spPr>
          <a:xfrm>
            <a:off x="457200" y="2304288"/>
            <a:ext cx="3448924" cy="651782"/>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7" name="Content Placeholder 6">
            <a:extLst>
              <a:ext uri="{FF2B5EF4-FFF2-40B4-BE49-F238E27FC236}">
                <a16:creationId xmlns:a16="http://schemas.microsoft.com/office/drawing/2014/main" id="{1B731BA0-20F9-4E83-9CC9-4E0D3DB7DD14}"/>
              </a:ext>
            </a:extLst>
          </p:cNvPr>
          <p:cNvSpPr>
            <a:spLocks noGrp="1"/>
          </p:cNvSpPr>
          <p:nvPr>
            <p:ph sz="quarter" idx="13" hasCustomPrompt="1"/>
          </p:nvPr>
        </p:nvSpPr>
        <p:spPr>
          <a:xfrm>
            <a:off x="4191000" y="886124"/>
            <a:ext cx="7277100" cy="5286076"/>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5D71E8CF-EDCB-4345-9D93-489BBE53557D}"/>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7F28F700-71D8-477E-858A-32CBCA6F03CD}"/>
              </a:ext>
            </a:extLst>
          </p:cNvPr>
          <p:cNvSpPr>
            <a:spLocks noGrp="1"/>
          </p:cNvSpPr>
          <p:nvPr>
            <p:ph type="ftr" sz="quarter" idx="11"/>
          </p:nvPr>
        </p:nvSpPr>
        <p:spPr/>
        <p:txBody>
          <a:bodyPr/>
          <a:lstStyle/>
          <a:p>
            <a:r>
              <a:rPr>
                <a:solidFill>
                  <a:schemeClr val="bg1">
                    <a:lumMod val="50000"/>
                  </a:schemeClr>
                </a:solidFill>
              </a:rPr>
              <a:t>Confidential. For Ascensus internal purposes only. Not intended for use with or distribution to clients or the public.</a:t>
            </a:r>
          </a:p>
        </p:txBody>
      </p:sp>
      <p:sp>
        <p:nvSpPr>
          <p:cNvPr id="5" name="Slide Number Placeholder 4">
            <a:extLst>
              <a:ext uri="{FF2B5EF4-FFF2-40B4-BE49-F238E27FC236}">
                <a16:creationId xmlns:a16="http://schemas.microsoft.com/office/drawing/2014/main" id="{C3A41846-6A70-4838-983B-B4E16FFAEE38}"/>
              </a:ext>
            </a:extLst>
          </p:cNvPr>
          <p:cNvSpPr>
            <a:spLocks noGrp="1"/>
          </p:cNvSpPr>
          <p:nvPr>
            <p:ph type="sldNum" sz="quarter" idx="12"/>
          </p:nvPr>
        </p:nvSpPr>
        <p:spPr/>
        <p:txBody>
          <a:bodyPr/>
          <a:lstStyle/>
          <a:p>
            <a:fld id="{8A05B047-7786-42C0-A2BF-6DB1A4525D42}" type="slidenum">
              <a:rPr/>
              <a:pPr/>
              <a:t>‹#›</a:t>
            </a:fld>
            <a:endParaRPr/>
          </a:p>
        </p:txBody>
      </p:sp>
    </p:spTree>
    <p:extLst>
      <p:ext uri="{BB962C8B-B14F-4D97-AF65-F5344CB8AC3E}">
        <p14:creationId xmlns:p14="http://schemas.microsoft.com/office/powerpoint/2010/main" val="303591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52">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Laptop">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322F6C5-D1C1-4440-90EE-80EED548DD5A}"/>
              </a:ext>
            </a:extLst>
          </p:cNvPr>
          <p:cNvSpPr/>
          <p:nvPr/>
        </p:nvSpPr>
        <p:spPr>
          <a:xfrm>
            <a:off x="0" y="5302873"/>
            <a:ext cx="12192000" cy="1555751"/>
          </a:xfrm>
          <a:custGeom>
            <a:avLst/>
            <a:gdLst/>
            <a:ahLst/>
            <a:cxnLst/>
            <a:rect l="l" t="t" r="r" b="b"/>
            <a:pathLst>
              <a:path w="12192000" h="1555750">
                <a:moveTo>
                  <a:pt x="12192000" y="0"/>
                </a:moveTo>
                <a:lnTo>
                  <a:pt x="0" y="0"/>
                </a:lnTo>
                <a:lnTo>
                  <a:pt x="0" y="1555127"/>
                </a:lnTo>
                <a:lnTo>
                  <a:pt x="12192000" y="1555127"/>
                </a:lnTo>
                <a:lnTo>
                  <a:pt x="12192000" y="0"/>
                </a:lnTo>
                <a:close/>
              </a:path>
            </a:pathLst>
          </a:custGeom>
          <a:solidFill>
            <a:srgbClr val="EBEBEB"/>
          </a:solidFill>
        </p:spPr>
        <p:txBody>
          <a:bodyPr wrap="square" lIns="0" tIns="0" rIns="0" bIns="0" rtlCol="0"/>
          <a:lstStyle/>
          <a:p>
            <a:endParaRPr sz="1351" dirty="0"/>
          </a:p>
        </p:txBody>
      </p:sp>
      <p:pic>
        <p:nvPicPr>
          <p:cNvPr id="20" name="laptop" descr="A screen shot of a computer&#10;&#10;Description automatically generated">
            <a:extLst>
              <a:ext uri="{FF2B5EF4-FFF2-40B4-BE49-F238E27FC236}">
                <a16:creationId xmlns:a16="http://schemas.microsoft.com/office/drawing/2014/main" id="{599C4678-4403-4E2D-A2C6-2902D180C16A}"/>
              </a:ext>
            </a:extLst>
          </p:cNvPr>
          <p:cNvPicPr>
            <a:picLocks noChangeAspect="1"/>
          </p:cNvPicPr>
          <p:nvPr/>
        </p:nvPicPr>
        <p:blipFill rotWithShape="1">
          <a:blip r:embed="rId2">
            <a:extLst>
              <a:ext uri="{28A0092B-C50C-407E-A947-70E740481C1C}">
                <a14:useLocalDpi xmlns:a14="http://schemas.microsoft.com/office/drawing/2010/main" val="0"/>
              </a:ext>
            </a:extLst>
          </a:blip>
          <a:srcRect l="11955"/>
          <a:stretch/>
        </p:blipFill>
        <p:spPr>
          <a:xfrm>
            <a:off x="1" y="1524000"/>
            <a:ext cx="8641180" cy="5248656"/>
          </a:xfrm>
          <a:prstGeom prst="rect">
            <a:avLst/>
          </a:prstGeom>
        </p:spPr>
      </p:pic>
      <p:sp>
        <p:nvSpPr>
          <p:cNvPr id="6" name="superhead">
            <a:extLst>
              <a:ext uri="{FF2B5EF4-FFF2-40B4-BE49-F238E27FC236}">
                <a16:creationId xmlns:a16="http://schemas.microsoft.com/office/drawing/2014/main" id="{82CA1540-530A-4EED-B576-85E7DDA292A4}"/>
              </a:ext>
            </a:extLst>
          </p:cNvPr>
          <p:cNvSpPr>
            <a:spLocks noGrp="1"/>
          </p:cNvSpPr>
          <p:nvPr>
            <p:ph type="body" sz="quarter" idx="14" hasCustomPrompt="1"/>
          </p:nvPr>
        </p:nvSpPr>
        <p:spPr>
          <a:xfrm>
            <a:off x="457200" y="419102"/>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2" name="Title 1">
            <a:extLst>
              <a:ext uri="{FF2B5EF4-FFF2-40B4-BE49-F238E27FC236}">
                <a16:creationId xmlns:a16="http://schemas.microsoft.com/office/drawing/2014/main" id="{0E3D1ED6-642B-4CFF-ADFA-E11F6C34143A}"/>
              </a:ext>
            </a:extLst>
          </p:cNvPr>
          <p:cNvSpPr>
            <a:spLocks noGrp="1"/>
          </p:cNvSpPr>
          <p:nvPr>
            <p:ph type="title"/>
          </p:nvPr>
        </p:nvSpPr>
        <p:spPr/>
        <p:txBody>
          <a:bodyPr/>
          <a:lstStyle/>
          <a:p>
            <a:r>
              <a:rPr lang="en-US"/>
              <a:t>Click to edit Master title style</a:t>
            </a:r>
            <a:endParaRPr/>
          </a:p>
        </p:txBody>
      </p:sp>
      <p:sp>
        <p:nvSpPr>
          <p:cNvPr id="18" name="Picture Placeholder 17">
            <a:extLst>
              <a:ext uri="{FF2B5EF4-FFF2-40B4-BE49-F238E27FC236}">
                <a16:creationId xmlns:a16="http://schemas.microsoft.com/office/drawing/2014/main" id="{9DC295DF-1552-4ED8-8D9F-8A95B180692B}"/>
              </a:ext>
            </a:extLst>
          </p:cNvPr>
          <p:cNvSpPr>
            <a:spLocks noGrp="1"/>
          </p:cNvSpPr>
          <p:nvPr>
            <p:ph type="pic" sz="quarter" idx="15"/>
          </p:nvPr>
        </p:nvSpPr>
        <p:spPr>
          <a:xfrm>
            <a:off x="676275" y="2026491"/>
            <a:ext cx="6084095" cy="3798048"/>
          </a:xfrm>
          <a:solidFill>
            <a:srgbClr val="D9D9D9"/>
          </a:solidFill>
        </p:spPr>
        <p:txBody>
          <a:bodyPr bIns="822960" anchor="ctr" anchorCtr="0"/>
          <a:lstStyle>
            <a:lvl1pPr marL="0" indent="0" algn="ctr">
              <a:spcBef>
                <a:spcPts val="0"/>
              </a:spcBef>
              <a:buNone/>
              <a:defRPr sz="1400"/>
            </a:lvl1pPr>
          </a:lstStyle>
          <a:p>
            <a:r>
              <a:rPr lang="en-US" dirty="0"/>
              <a:t>Click icon to add picture</a:t>
            </a:r>
            <a:endParaRPr dirty="0"/>
          </a:p>
        </p:txBody>
      </p:sp>
      <p:sp>
        <p:nvSpPr>
          <p:cNvPr id="3" name="Date Placeholder 2">
            <a:extLst>
              <a:ext uri="{FF2B5EF4-FFF2-40B4-BE49-F238E27FC236}">
                <a16:creationId xmlns:a16="http://schemas.microsoft.com/office/drawing/2014/main" id="{0BB2FFC6-A2AF-4B79-9F9C-760B08533B53}"/>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559203AE-6D05-4C7F-9FBA-51A75A48782E}"/>
              </a:ext>
            </a:extLst>
          </p:cNvPr>
          <p:cNvSpPr>
            <a:spLocks noGrp="1"/>
          </p:cNvSpPr>
          <p:nvPr>
            <p:ph type="ftr" sz="quarter" idx="11"/>
          </p:nvPr>
        </p:nvSpPr>
        <p:spPr/>
        <p:txBody>
          <a:bodyPr/>
          <a:lstStyle/>
          <a:p>
            <a:r>
              <a:rPr lang="en-US" dirty="0">
                <a:solidFill>
                  <a:schemeClr val="tx1">
                    <a:lumMod val="50000"/>
                    <a:lumOff val="50000"/>
                  </a:schemeClr>
                </a:solidFill>
              </a:rPr>
              <a:t>The information contained herein is provided only for the intended audience and not for use with or distribution to the general public.</a:t>
            </a:r>
            <a:endParaRPr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FCE4F9A6-4E8D-4798-805E-DDAC6709E2B2}"/>
              </a:ext>
            </a:extLst>
          </p:cNvPr>
          <p:cNvSpPr>
            <a:spLocks noGrp="1"/>
          </p:cNvSpPr>
          <p:nvPr>
            <p:ph type="sldNum" sz="quarter" idx="12"/>
          </p:nvPr>
        </p:nvSpPr>
        <p:spPr/>
        <p:txBody>
          <a:bodyPr/>
          <a:lstStyle/>
          <a:p>
            <a:fld id="{8A05B047-7786-42C0-A2BF-6DB1A4525D42}" type="slidenum">
              <a:rPr/>
              <a:pPr/>
              <a:t>‹#›</a:t>
            </a:fld>
            <a:endParaRPr dirty="0"/>
          </a:p>
        </p:txBody>
      </p:sp>
    </p:spTree>
    <p:extLst>
      <p:ext uri="{BB962C8B-B14F-4D97-AF65-F5344CB8AC3E}">
        <p14:creationId xmlns:p14="http://schemas.microsoft.com/office/powerpoint/2010/main" val="31907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ell Phon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44F8D3-22D3-4281-9F95-A9C4009DBFD6}"/>
              </a:ext>
            </a:extLst>
          </p:cNvPr>
          <p:cNvSpPr/>
          <p:nvPr/>
        </p:nvSpPr>
        <p:spPr>
          <a:xfrm>
            <a:off x="1" y="0"/>
            <a:ext cx="608838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1" dirty="0"/>
          </a:p>
        </p:txBody>
      </p:sp>
      <p:pic>
        <p:nvPicPr>
          <p:cNvPr id="20" name="phone" descr="A picture containing text&#10;&#10;Description automatically generated">
            <a:extLst>
              <a:ext uri="{FF2B5EF4-FFF2-40B4-BE49-F238E27FC236}">
                <a16:creationId xmlns:a16="http://schemas.microsoft.com/office/drawing/2014/main" id="{2FFD03C8-433D-4B74-AA58-8FD0CD064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996" y="535825"/>
            <a:ext cx="3874008" cy="5998464"/>
          </a:xfrm>
          <a:prstGeom prst="rect">
            <a:avLst/>
          </a:prstGeom>
        </p:spPr>
      </p:pic>
      <p:sp>
        <p:nvSpPr>
          <p:cNvPr id="10" name="Freeform: Shape 9">
            <a:extLst>
              <a:ext uri="{FF2B5EF4-FFF2-40B4-BE49-F238E27FC236}">
                <a16:creationId xmlns:a16="http://schemas.microsoft.com/office/drawing/2014/main" id="{1BFAD0D8-0946-483A-82AF-38C18D24DC93}"/>
              </a:ext>
            </a:extLst>
          </p:cNvPr>
          <p:cNvSpPr/>
          <p:nvPr/>
        </p:nvSpPr>
        <p:spPr>
          <a:xfrm>
            <a:off x="5391152" y="904875"/>
            <a:ext cx="1381125" cy="195264"/>
          </a:xfrm>
          <a:custGeom>
            <a:avLst/>
            <a:gdLst>
              <a:gd name="connsiteX0" fmla="*/ 0 w 1381125"/>
              <a:gd name="connsiteY0" fmla="*/ 56864 h 195264"/>
              <a:gd name="connsiteX1" fmla="*/ 0 w 1381125"/>
              <a:gd name="connsiteY1" fmla="*/ 56865 h 195264"/>
              <a:gd name="connsiteX2" fmla="*/ 0 w 1381125"/>
              <a:gd name="connsiteY2" fmla="*/ 56865 h 195264"/>
              <a:gd name="connsiteX3" fmla="*/ 12895 w 1381125"/>
              <a:gd name="connsiteY3" fmla="*/ 0 h 195264"/>
              <a:gd name="connsiteX4" fmla="*/ 1368231 w 1381125"/>
              <a:gd name="connsiteY4" fmla="*/ 0 h 195264"/>
              <a:gd name="connsiteX5" fmla="*/ 1370249 w 1381125"/>
              <a:gd name="connsiteY5" fmla="*/ 2994 h 195264"/>
              <a:gd name="connsiteX6" fmla="*/ 1381125 w 1381125"/>
              <a:gd name="connsiteY6" fmla="*/ 56865 h 195264"/>
              <a:gd name="connsiteX7" fmla="*/ 1381124 w 1381125"/>
              <a:gd name="connsiteY7" fmla="*/ 56865 h 195264"/>
              <a:gd name="connsiteX8" fmla="*/ 1242725 w 1381125"/>
              <a:gd name="connsiteY8" fmla="*/ 195264 h 195264"/>
              <a:gd name="connsiteX9" fmla="*/ 138399 w 1381125"/>
              <a:gd name="connsiteY9" fmla="*/ 195263 h 195264"/>
              <a:gd name="connsiteX10" fmla="*/ 10876 w 1381125"/>
              <a:gd name="connsiteY10" fmla="*/ 110735 h 195264"/>
              <a:gd name="connsiteX11" fmla="*/ 0 w 1381125"/>
              <a:gd name="connsiteY11" fmla="*/ 56865 h 195264"/>
              <a:gd name="connsiteX12" fmla="*/ 10876 w 1381125"/>
              <a:gd name="connsiteY12" fmla="*/ 2994 h 1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125" h="195264">
                <a:moveTo>
                  <a:pt x="0" y="56864"/>
                </a:moveTo>
                <a:lnTo>
                  <a:pt x="0" y="56865"/>
                </a:lnTo>
                <a:lnTo>
                  <a:pt x="0" y="56865"/>
                </a:lnTo>
                <a:close/>
                <a:moveTo>
                  <a:pt x="12895" y="0"/>
                </a:moveTo>
                <a:lnTo>
                  <a:pt x="1368231" y="0"/>
                </a:lnTo>
                <a:lnTo>
                  <a:pt x="1370249" y="2994"/>
                </a:lnTo>
                <a:cubicBezTo>
                  <a:pt x="1377253" y="19552"/>
                  <a:pt x="1381125" y="37756"/>
                  <a:pt x="1381125" y="56865"/>
                </a:cubicBezTo>
                <a:lnTo>
                  <a:pt x="1381124" y="56865"/>
                </a:lnTo>
                <a:cubicBezTo>
                  <a:pt x="1381124" y="133301"/>
                  <a:pt x="1319161" y="195264"/>
                  <a:pt x="1242725" y="195264"/>
                </a:cubicBezTo>
                <a:lnTo>
                  <a:pt x="138399" y="195263"/>
                </a:lnTo>
                <a:cubicBezTo>
                  <a:pt x="81072" y="195263"/>
                  <a:pt x="31886" y="160409"/>
                  <a:pt x="10876" y="110735"/>
                </a:cubicBezTo>
                <a:lnTo>
                  <a:pt x="0" y="56865"/>
                </a:lnTo>
                <a:lnTo>
                  <a:pt x="10876" y="2994"/>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16" name="Rectangle 15">
            <a:extLst>
              <a:ext uri="{FF2B5EF4-FFF2-40B4-BE49-F238E27FC236}">
                <a16:creationId xmlns:a16="http://schemas.microsoft.com/office/drawing/2014/main" id="{149BF53E-50A2-4D0E-9ACF-FD7C38B4459B}"/>
              </a:ext>
            </a:extLst>
          </p:cNvPr>
          <p:cNvSpPr/>
          <p:nvPr/>
        </p:nvSpPr>
        <p:spPr>
          <a:xfrm>
            <a:off x="5003006" y="884932"/>
            <a:ext cx="2119033" cy="240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1" dirty="0"/>
          </a:p>
        </p:txBody>
      </p:sp>
      <p:sp>
        <p:nvSpPr>
          <p:cNvPr id="28" name="Rectangle: Rounded Corners 27">
            <a:extLst>
              <a:ext uri="{FF2B5EF4-FFF2-40B4-BE49-F238E27FC236}">
                <a16:creationId xmlns:a16="http://schemas.microsoft.com/office/drawing/2014/main" id="{7D59C77B-DB63-4ED1-B4B1-9687F8FF9930}"/>
              </a:ext>
            </a:extLst>
          </p:cNvPr>
          <p:cNvSpPr/>
          <p:nvPr/>
        </p:nvSpPr>
        <p:spPr>
          <a:xfrm>
            <a:off x="4898231" y="884932"/>
            <a:ext cx="2386103" cy="5189613"/>
          </a:xfrm>
          <a:custGeom>
            <a:avLst/>
            <a:gdLst>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 name="connsiteX0" fmla="*/ 0 w 2386102"/>
              <a:gd name="connsiteY0" fmla="*/ 192463 h 5189613"/>
              <a:gd name="connsiteX1" fmla="*/ 192463 w 2386102"/>
              <a:gd name="connsiteY1" fmla="*/ 0 h 5189613"/>
              <a:gd name="connsiteX2" fmla="*/ 2193639 w 2386102"/>
              <a:gd name="connsiteY2" fmla="*/ 0 h 5189613"/>
              <a:gd name="connsiteX3" fmla="*/ 2386102 w 2386102"/>
              <a:gd name="connsiteY3" fmla="*/ 192463 h 5189613"/>
              <a:gd name="connsiteX4" fmla="*/ 2386102 w 2386102"/>
              <a:gd name="connsiteY4" fmla="*/ 4997150 h 5189613"/>
              <a:gd name="connsiteX5" fmla="*/ 2193639 w 2386102"/>
              <a:gd name="connsiteY5" fmla="*/ 5189613 h 5189613"/>
              <a:gd name="connsiteX6" fmla="*/ 192463 w 2386102"/>
              <a:gd name="connsiteY6" fmla="*/ 5189613 h 5189613"/>
              <a:gd name="connsiteX7" fmla="*/ 0 w 2386102"/>
              <a:gd name="connsiteY7" fmla="*/ 4997150 h 5189613"/>
              <a:gd name="connsiteX8" fmla="*/ 0 w 2386102"/>
              <a:gd name="connsiteY8" fmla="*/ 192463 h 518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102" h="5189613">
                <a:moveTo>
                  <a:pt x="0" y="192463"/>
                </a:moveTo>
                <a:cubicBezTo>
                  <a:pt x="0" y="86169"/>
                  <a:pt x="86169" y="0"/>
                  <a:pt x="192463" y="0"/>
                </a:cubicBezTo>
                <a:lnTo>
                  <a:pt x="2193639" y="0"/>
                </a:lnTo>
                <a:cubicBezTo>
                  <a:pt x="2299933" y="0"/>
                  <a:pt x="2386102" y="86169"/>
                  <a:pt x="2386102" y="192463"/>
                </a:cubicBezTo>
                <a:lnTo>
                  <a:pt x="2386102" y="4997150"/>
                </a:lnTo>
                <a:cubicBezTo>
                  <a:pt x="2343239" y="5091538"/>
                  <a:pt x="2290408" y="5151513"/>
                  <a:pt x="2193639" y="5189613"/>
                </a:cubicBezTo>
                <a:lnTo>
                  <a:pt x="192463" y="5189613"/>
                </a:lnTo>
                <a:cubicBezTo>
                  <a:pt x="86169" y="5189613"/>
                  <a:pt x="0" y="5103444"/>
                  <a:pt x="0" y="4997150"/>
                </a:cubicBezTo>
                <a:lnTo>
                  <a:pt x="0" y="1924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1" dirty="0"/>
          </a:p>
        </p:txBody>
      </p:sp>
      <p:sp>
        <p:nvSpPr>
          <p:cNvPr id="6" name="superhead">
            <a:extLst>
              <a:ext uri="{FF2B5EF4-FFF2-40B4-BE49-F238E27FC236}">
                <a16:creationId xmlns:a16="http://schemas.microsoft.com/office/drawing/2014/main" id="{D223D701-74F7-4E60-B3CD-A76F24CCA68A}"/>
              </a:ext>
            </a:extLst>
          </p:cNvPr>
          <p:cNvSpPr>
            <a:spLocks noGrp="1"/>
          </p:cNvSpPr>
          <p:nvPr>
            <p:ph type="body" sz="quarter" idx="14" hasCustomPrompt="1"/>
          </p:nvPr>
        </p:nvSpPr>
        <p:spPr>
          <a:xfrm>
            <a:off x="914400" y="2640221"/>
            <a:ext cx="2587752" cy="269240"/>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a:t>
            </a:r>
          </a:p>
        </p:txBody>
      </p:sp>
      <p:sp>
        <p:nvSpPr>
          <p:cNvPr id="7" name="Text Placeholder 7">
            <a:extLst>
              <a:ext uri="{FF2B5EF4-FFF2-40B4-BE49-F238E27FC236}">
                <a16:creationId xmlns:a16="http://schemas.microsoft.com/office/drawing/2014/main" id="{3678FDF2-CF3B-4D5C-A3CF-2EE5482DFC0D}"/>
              </a:ext>
            </a:extLst>
          </p:cNvPr>
          <p:cNvSpPr>
            <a:spLocks noGrp="1"/>
          </p:cNvSpPr>
          <p:nvPr>
            <p:ph type="body" sz="quarter" idx="15" hasCustomPrompt="1"/>
          </p:nvPr>
        </p:nvSpPr>
        <p:spPr>
          <a:xfrm>
            <a:off x="914400" y="2990773"/>
            <a:ext cx="2590800" cy="2030931"/>
          </a:xfrm>
        </p:spPr>
        <p:txBody>
          <a:bodyPr anchor="t"/>
          <a:lstStyle>
            <a:lvl1pPr marL="0" indent="0">
              <a:lnSpc>
                <a:spcPct val="100000"/>
              </a:lnSpc>
              <a:spcBef>
                <a:spcPts val="0"/>
              </a:spcBef>
              <a:buFont typeface="Arial" panose="020B0604020202020204" pitchFamily="34" charset="0"/>
              <a:buNone/>
              <a:defRPr sz="2800">
                <a:solidFill>
                  <a:schemeClr val="tx2"/>
                </a:solidFill>
              </a:defRPr>
            </a:lvl1pPr>
            <a:lvl2pPr marL="0" indent="0">
              <a:lnSpc>
                <a:spcPct val="100000"/>
              </a:lnSpc>
              <a:spcBef>
                <a:spcPts val="0"/>
              </a:spcBef>
              <a:buFont typeface="Arial" panose="020B0604020202020204" pitchFamily="34" charset="0"/>
              <a:buNone/>
              <a:defRPr sz="2800">
                <a:solidFill>
                  <a:schemeClr val="tx2"/>
                </a:solidFill>
              </a:defRPr>
            </a:lvl2pPr>
            <a:lvl3pPr marL="0" indent="0">
              <a:lnSpc>
                <a:spcPct val="100000"/>
              </a:lnSpc>
              <a:spcBef>
                <a:spcPts val="0"/>
              </a:spcBef>
              <a:buFont typeface="Arial" panose="020B0604020202020204" pitchFamily="34" charset="0"/>
              <a:buNone/>
              <a:defRPr sz="2800">
                <a:solidFill>
                  <a:schemeClr val="tx2"/>
                </a:solidFill>
              </a:defRPr>
            </a:lvl3pPr>
            <a:lvl4pPr marL="0" indent="0">
              <a:lnSpc>
                <a:spcPct val="100000"/>
              </a:lnSpc>
              <a:spcBef>
                <a:spcPts val="0"/>
              </a:spcBef>
              <a:buFont typeface="Arial" panose="020B0604020202020204" pitchFamily="34" charset="0"/>
              <a:buNone/>
              <a:defRPr sz="2800">
                <a:solidFill>
                  <a:schemeClr val="tx2"/>
                </a:solidFill>
              </a:defRPr>
            </a:lvl4pPr>
            <a:lvl5pPr marL="0" indent="0">
              <a:lnSpc>
                <a:spcPct val="100000"/>
              </a:lnSpc>
              <a:spcBef>
                <a:spcPts val="0"/>
              </a:spcBef>
              <a:buFont typeface="Arial" panose="020B0604020202020204" pitchFamily="34" charset="0"/>
              <a:buNone/>
              <a:defRPr sz="2800">
                <a:solidFill>
                  <a:schemeClr val="tx2"/>
                </a:solidFill>
              </a:defRPr>
            </a:lvl5pPr>
            <a:lvl6pPr marL="0" indent="0">
              <a:lnSpc>
                <a:spcPct val="100000"/>
              </a:lnSpc>
              <a:spcBef>
                <a:spcPts val="0"/>
              </a:spcBef>
              <a:buFont typeface="Arial" panose="020B0604020202020204" pitchFamily="34" charset="0"/>
              <a:buNone/>
              <a:defRPr sz="2800">
                <a:solidFill>
                  <a:schemeClr val="tx2"/>
                </a:solidFill>
              </a:defRPr>
            </a:lvl6pPr>
            <a:lvl7pPr marL="0" indent="0">
              <a:lnSpc>
                <a:spcPct val="100000"/>
              </a:lnSpc>
              <a:spcBef>
                <a:spcPts val="0"/>
              </a:spcBef>
              <a:buFont typeface="Arial" panose="020B0604020202020204" pitchFamily="34" charset="0"/>
              <a:buNone/>
              <a:defRPr sz="2800">
                <a:solidFill>
                  <a:schemeClr val="tx2"/>
                </a:solidFill>
              </a:defRPr>
            </a:lvl7pPr>
            <a:lvl8pPr marL="0" indent="0">
              <a:lnSpc>
                <a:spcPct val="100000"/>
              </a:lnSpc>
              <a:spcBef>
                <a:spcPts val="0"/>
              </a:spcBef>
              <a:buFont typeface="Arial" panose="020B0604020202020204" pitchFamily="34" charset="0"/>
              <a:buNone/>
              <a:defRPr sz="2800">
                <a:solidFill>
                  <a:schemeClr val="tx2"/>
                </a:solidFill>
              </a:defRPr>
            </a:lvl8pPr>
            <a:lvl9pPr marL="0" indent="0">
              <a:lnSpc>
                <a:spcPct val="100000"/>
              </a:lnSpc>
              <a:spcBef>
                <a:spcPts val="0"/>
              </a:spcBef>
              <a:buFont typeface="Arial" panose="020B0604020202020204" pitchFamily="34" charset="0"/>
              <a:buNone/>
              <a:defRPr sz="2800">
                <a:solidFill>
                  <a:schemeClr val="tx2"/>
                </a:solidFill>
              </a:defRPr>
            </a:lvl9pPr>
          </a:lstStyle>
          <a:p>
            <a:pPr lvl="0"/>
            <a:r>
              <a:t>Click to add text</a:t>
            </a:r>
          </a:p>
        </p:txBody>
      </p:sp>
      <p:sp>
        <p:nvSpPr>
          <p:cNvPr id="8" name="Content Placeholder 27">
            <a:extLst>
              <a:ext uri="{FF2B5EF4-FFF2-40B4-BE49-F238E27FC236}">
                <a16:creationId xmlns:a16="http://schemas.microsoft.com/office/drawing/2014/main" id="{46F8C620-0981-450C-85FA-B25417911760}"/>
              </a:ext>
            </a:extLst>
          </p:cNvPr>
          <p:cNvSpPr>
            <a:spLocks noGrp="1"/>
          </p:cNvSpPr>
          <p:nvPr>
            <p:ph sz="quarter" idx="23"/>
          </p:nvPr>
        </p:nvSpPr>
        <p:spPr>
          <a:xfrm>
            <a:off x="8280716" y="3643518"/>
            <a:ext cx="2930771" cy="2395911"/>
          </a:xfrm>
        </p:spPr>
        <p:txBody>
          <a:bodyPr/>
          <a:lstStyle>
            <a:lvl1pPr marL="0" indent="0">
              <a:lnSpc>
                <a:spcPct val="90000"/>
              </a:lnSpc>
              <a:spcBef>
                <a:spcPts val="600"/>
              </a:spcBef>
              <a:buFont typeface="Arial" panose="020B0604020202020204" pitchFamily="34" charset="0"/>
              <a:buChar char="​"/>
              <a:defRPr sz="1400">
                <a:solidFill>
                  <a:schemeClr val="tx1"/>
                </a:solidFill>
              </a:defRPr>
            </a:lvl1pPr>
            <a:lvl2pPr marL="137157" indent="-137157">
              <a:lnSpc>
                <a:spcPct val="90000"/>
              </a:lnSpc>
              <a:spcBef>
                <a:spcPts val="0"/>
              </a:spcBef>
              <a:buClr>
                <a:schemeClr val="tx1">
                  <a:lumMod val="50000"/>
                  <a:lumOff val="50000"/>
                </a:schemeClr>
              </a:buClr>
              <a:buFont typeface="Arial" panose="020B0604020202020204" pitchFamily="34" charset="0"/>
              <a:buChar char="•"/>
              <a:defRPr sz="1200">
                <a:solidFill>
                  <a:schemeClr val="tx1"/>
                </a:solidFill>
              </a:defRPr>
            </a:lvl2pPr>
            <a:lvl3pPr marL="365751" indent="-137157">
              <a:lnSpc>
                <a:spcPct val="90000"/>
              </a:lnSpc>
              <a:spcBef>
                <a:spcPts val="0"/>
              </a:spcBef>
              <a:buClr>
                <a:schemeClr val="tx1">
                  <a:lumMod val="50000"/>
                  <a:lumOff val="50000"/>
                </a:schemeClr>
              </a:buClr>
              <a:buFont typeface="Arial" panose="020B0604020202020204" pitchFamily="34" charset="0"/>
              <a:buChar char="–"/>
              <a:defRPr sz="1200">
                <a:solidFill>
                  <a:schemeClr val="tx1"/>
                </a:solidFill>
              </a:defRPr>
            </a:lvl3pPr>
            <a:lvl4pPr marL="365751" indent="-137157">
              <a:lnSpc>
                <a:spcPct val="90000"/>
              </a:lnSpc>
              <a:spcBef>
                <a:spcPts val="0"/>
              </a:spcBef>
              <a:buClr>
                <a:schemeClr val="tx1">
                  <a:lumMod val="50000"/>
                  <a:lumOff val="50000"/>
                </a:schemeClr>
              </a:buClr>
              <a:defRPr sz="1200">
                <a:solidFill>
                  <a:schemeClr val="tx1"/>
                </a:solidFill>
              </a:defRPr>
            </a:lvl4pPr>
            <a:lvl5pPr marL="365751" indent="-137157">
              <a:lnSpc>
                <a:spcPct val="90000"/>
              </a:lnSpc>
              <a:spcBef>
                <a:spcPts val="0"/>
              </a:spcBef>
              <a:buClr>
                <a:schemeClr val="tx1">
                  <a:lumMod val="50000"/>
                  <a:lumOff val="50000"/>
                </a:schemeClr>
              </a:buClr>
              <a:defRPr sz="1200">
                <a:solidFill>
                  <a:schemeClr val="tx1"/>
                </a:solidFill>
              </a:defRPr>
            </a:lvl5pPr>
            <a:lvl6pPr marL="365751" indent="-137157">
              <a:lnSpc>
                <a:spcPct val="90000"/>
              </a:lnSpc>
              <a:spcBef>
                <a:spcPts val="0"/>
              </a:spcBef>
              <a:buClr>
                <a:schemeClr val="tx1">
                  <a:lumMod val="50000"/>
                  <a:lumOff val="50000"/>
                </a:schemeClr>
              </a:buClr>
              <a:defRPr sz="1200">
                <a:solidFill>
                  <a:schemeClr val="tx1"/>
                </a:solidFill>
              </a:defRPr>
            </a:lvl6pPr>
            <a:lvl7pPr marL="365751" indent="-137157">
              <a:lnSpc>
                <a:spcPct val="90000"/>
              </a:lnSpc>
              <a:spcBef>
                <a:spcPts val="0"/>
              </a:spcBef>
              <a:buClr>
                <a:schemeClr val="tx1">
                  <a:lumMod val="50000"/>
                  <a:lumOff val="50000"/>
                </a:schemeClr>
              </a:buClr>
              <a:defRPr sz="1200">
                <a:solidFill>
                  <a:schemeClr val="tx1"/>
                </a:solidFill>
              </a:defRPr>
            </a:lvl7pPr>
            <a:lvl8pPr marL="365751" indent="-137157">
              <a:lnSpc>
                <a:spcPct val="90000"/>
              </a:lnSpc>
              <a:spcBef>
                <a:spcPts val="0"/>
              </a:spcBef>
              <a:buClr>
                <a:schemeClr val="tx1">
                  <a:lumMod val="50000"/>
                  <a:lumOff val="50000"/>
                </a:schemeClr>
              </a:buClr>
              <a:defRPr sz="1200">
                <a:solidFill>
                  <a:schemeClr val="tx1"/>
                </a:solidFill>
              </a:defRPr>
            </a:lvl8pPr>
            <a:lvl9pPr marL="365751" indent="-137157">
              <a:lnSpc>
                <a:spcPct val="90000"/>
              </a:lnSpc>
              <a:spcBef>
                <a:spcPts val="0"/>
              </a:spcBef>
              <a:buClr>
                <a:schemeClr val="tx1">
                  <a:lumMod val="50000"/>
                  <a:lumOff val="50000"/>
                </a:schemeClr>
              </a:buClr>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7">
            <a:extLst>
              <a:ext uri="{FF2B5EF4-FFF2-40B4-BE49-F238E27FC236}">
                <a16:creationId xmlns:a16="http://schemas.microsoft.com/office/drawing/2014/main" id="{14756BD6-ED0D-452B-886B-9D442BD0B2CC}"/>
              </a:ext>
            </a:extLst>
          </p:cNvPr>
          <p:cNvSpPr>
            <a:spLocks noGrp="1"/>
          </p:cNvSpPr>
          <p:nvPr>
            <p:ph sz="quarter" idx="24"/>
          </p:nvPr>
        </p:nvSpPr>
        <p:spPr>
          <a:xfrm>
            <a:off x="8280716" y="1007698"/>
            <a:ext cx="2930771" cy="2395911"/>
          </a:xfrm>
        </p:spPr>
        <p:txBody>
          <a:bodyPr/>
          <a:lstStyle>
            <a:lvl1pPr marL="0" indent="0">
              <a:lnSpc>
                <a:spcPct val="90000"/>
              </a:lnSpc>
              <a:spcBef>
                <a:spcPts val="600"/>
              </a:spcBef>
              <a:buFont typeface="Arial" panose="020B0604020202020204" pitchFamily="34" charset="0"/>
              <a:buChar char="​"/>
              <a:defRPr sz="1400">
                <a:solidFill>
                  <a:schemeClr val="tx1"/>
                </a:solidFill>
              </a:defRPr>
            </a:lvl1pPr>
            <a:lvl2pPr marL="137157" indent="-137157">
              <a:lnSpc>
                <a:spcPct val="90000"/>
              </a:lnSpc>
              <a:spcBef>
                <a:spcPts val="0"/>
              </a:spcBef>
              <a:buClr>
                <a:schemeClr val="tx1">
                  <a:lumMod val="50000"/>
                  <a:lumOff val="50000"/>
                </a:schemeClr>
              </a:buClr>
              <a:buFont typeface="Arial" panose="020B0604020202020204" pitchFamily="34" charset="0"/>
              <a:buChar char="•"/>
              <a:defRPr sz="1200">
                <a:solidFill>
                  <a:schemeClr val="tx1"/>
                </a:solidFill>
              </a:defRPr>
            </a:lvl2pPr>
            <a:lvl3pPr marL="365751" indent="-137157">
              <a:lnSpc>
                <a:spcPct val="90000"/>
              </a:lnSpc>
              <a:spcBef>
                <a:spcPts val="0"/>
              </a:spcBef>
              <a:buClr>
                <a:schemeClr val="tx1">
                  <a:lumMod val="50000"/>
                  <a:lumOff val="50000"/>
                </a:schemeClr>
              </a:buClr>
              <a:buFont typeface="Arial" panose="020B0604020202020204" pitchFamily="34" charset="0"/>
              <a:buChar char="–"/>
              <a:defRPr sz="1200">
                <a:solidFill>
                  <a:schemeClr val="tx1"/>
                </a:solidFill>
              </a:defRPr>
            </a:lvl3pPr>
            <a:lvl4pPr marL="365751" indent="-137157">
              <a:lnSpc>
                <a:spcPct val="90000"/>
              </a:lnSpc>
              <a:spcBef>
                <a:spcPts val="0"/>
              </a:spcBef>
              <a:buClr>
                <a:schemeClr val="tx1">
                  <a:lumMod val="50000"/>
                  <a:lumOff val="50000"/>
                </a:schemeClr>
              </a:buClr>
              <a:defRPr sz="1200">
                <a:solidFill>
                  <a:schemeClr val="tx1"/>
                </a:solidFill>
              </a:defRPr>
            </a:lvl4pPr>
            <a:lvl5pPr marL="365751" indent="-137157">
              <a:lnSpc>
                <a:spcPct val="90000"/>
              </a:lnSpc>
              <a:spcBef>
                <a:spcPts val="0"/>
              </a:spcBef>
              <a:buClr>
                <a:schemeClr val="tx1">
                  <a:lumMod val="50000"/>
                  <a:lumOff val="50000"/>
                </a:schemeClr>
              </a:buClr>
              <a:defRPr sz="1200">
                <a:solidFill>
                  <a:schemeClr val="tx1"/>
                </a:solidFill>
              </a:defRPr>
            </a:lvl5pPr>
            <a:lvl6pPr marL="365751" indent="-137157">
              <a:lnSpc>
                <a:spcPct val="90000"/>
              </a:lnSpc>
              <a:spcBef>
                <a:spcPts val="0"/>
              </a:spcBef>
              <a:buClr>
                <a:schemeClr val="tx1">
                  <a:lumMod val="50000"/>
                  <a:lumOff val="50000"/>
                </a:schemeClr>
              </a:buClr>
              <a:defRPr sz="1200">
                <a:solidFill>
                  <a:schemeClr val="tx1"/>
                </a:solidFill>
              </a:defRPr>
            </a:lvl6pPr>
            <a:lvl7pPr marL="365751" indent="-137157">
              <a:lnSpc>
                <a:spcPct val="90000"/>
              </a:lnSpc>
              <a:spcBef>
                <a:spcPts val="0"/>
              </a:spcBef>
              <a:buClr>
                <a:schemeClr val="tx1">
                  <a:lumMod val="50000"/>
                  <a:lumOff val="50000"/>
                </a:schemeClr>
              </a:buClr>
              <a:defRPr sz="1200">
                <a:solidFill>
                  <a:schemeClr val="tx1"/>
                </a:solidFill>
              </a:defRPr>
            </a:lvl7pPr>
            <a:lvl8pPr marL="365751" indent="-137157">
              <a:lnSpc>
                <a:spcPct val="90000"/>
              </a:lnSpc>
              <a:spcBef>
                <a:spcPts val="0"/>
              </a:spcBef>
              <a:buClr>
                <a:schemeClr val="tx1">
                  <a:lumMod val="50000"/>
                  <a:lumOff val="50000"/>
                </a:schemeClr>
              </a:buClr>
              <a:defRPr sz="1200">
                <a:solidFill>
                  <a:schemeClr val="tx1"/>
                </a:solidFill>
              </a:defRPr>
            </a:lvl8pPr>
            <a:lvl9pPr marL="365751" indent="-137157">
              <a:lnSpc>
                <a:spcPct val="90000"/>
              </a:lnSpc>
              <a:spcBef>
                <a:spcPts val="0"/>
              </a:spcBef>
              <a:buClr>
                <a:schemeClr val="tx1">
                  <a:lumMod val="50000"/>
                  <a:lumOff val="50000"/>
                </a:schemeClr>
              </a:buClr>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Picture Placeholder 26">
            <a:extLst>
              <a:ext uri="{FF2B5EF4-FFF2-40B4-BE49-F238E27FC236}">
                <a16:creationId xmlns:a16="http://schemas.microsoft.com/office/drawing/2014/main" id="{98D22E5B-E150-4127-A093-370CFA47251A}"/>
              </a:ext>
            </a:extLst>
          </p:cNvPr>
          <p:cNvSpPr>
            <a:spLocks noGrp="1"/>
          </p:cNvSpPr>
          <p:nvPr>
            <p:ph type="pic" sz="quarter" idx="25"/>
          </p:nvPr>
        </p:nvSpPr>
        <p:spPr>
          <a:xfrm>
            <a:off x="4898231" y="904875"/>
            <a:ext cx="2368296" cy="5129784"/>
          </a:xfrm>
          <a:custGeom>
            <a:avLst/>
            <a:gdLst>
              <a:gd name="connsiteX0" fmla="*/ 240287 w 2368296"/>
              <a:gd name="connsiteY0" fmla="*/ 0 h 5129784"/>
              <a:gd name="connsiteX1" fmla="*/ 514652 w 2368296"/>
              <a:gd name="connsiteY1" fmla="*/ 0 h 5129784"/>
              <a:gd name="connsiteX2" fmla="*/ 523535 w 2368296"/>
              <a:gd name="connsiteY2" fmla="*/ 72974 h 5129784"/>
              <a:gd name="connsiteX3" fmla="*/ 712182 w 2368296"/>
              <a:gd name="connsiteY3" fmla="*/ 190500 h 5129784"/>
              <a:gd name="connsiteX4" fmla="*/ 1177622 w 2368296"/>
              <a:gd name="connsiteY4" fmla="*/ 190500 h 5129784"/>
              <a:gd name="connsiteX5" fmla="*/ 1187816 w 2368296"/>
              <a:gd name="connsiteY5" fmla="*/ 190500 h 5129784"/>
              <a:gd name="connsiteX6" fmla="*/ 1653256 w 2368296"/>
              <a:gd name="connsiteY6" fmla="*/ 190500 h 5129784"/>
              <a:gd name="connsiteX7" fmla="*/ 1841904 w 2368296"/>
              <a:gd name="connsiteY7" fmla="*/ 72974 h 5129784"/>
              <a:gd name="connsiteX8" fmla="*/ 1850787 w 2368296"/>
              <a:gd name="connsiteY8" fmla="*/ 0 h 5129784"/>
              <a:gd name="connsiteX9" fmla="*/ 2128009 w 2368296"/>
              <a:gd name="connsiteY9" fmla="*/ 0 h 5129784"/>
              <a:gd name="connsiteX10" fmla="*/ 2368296 w 2368296"/>
              <a:gd name="connsiteY10" fmla="*/ 240287 h 5129784"/>
              <a:gd name="connsiteX11" fmla="*/ 2368296 w 2368296"/>
              <a:gd name="connsiteY11" fmla="*/ 4889497 h 5129784"/>
              <a:gd name="connsiteX12" fmla="*/ 2128009 w 2368296"/>
              <a:gd name="connsiteY12" fmla="*/ 5129784 h 5129784"/>
              <a:gd name="connsiteX13" fmla="*/ 240287 w 2368296"/>
              <a:gd name="connsiteY13" fmla="*/ 5129784 h 5129784"/>
              <a:gd name="connsiteX14" fmla="*/ 0 w 2368296"/>
              <a:gd name="connsiteY14" fmla="*/ 4889497 h 5129784"/>
              <a:gd name="connsiteX15" fmla="*/ 0 w 2368296"/>
              <a:gd name="connsiteY15" fmla="*/ 240287 h 5129784"/>
              <a:gd name="connsiteX16" fmla="*/ 240287 w 2368296"/>
              <a:gd name="connsiteY16" fmla="*/ 0 h 51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296" h="5129784">
                <a:moveTo>
                  <a:pt x="240287" y="0"/>
                </a:moveTo>
                <a:lnTo>
                  <a:pt x="514652" y="0"/>
                </a:lnTo>
                <a:lnTo>
                  <a:pt x="523535" y="72974"/>
                </a:lnTo>
                <a:cubicBezTo>
                  <a:pt x="542963" y="142794"/>
                  <a:pt x="596305" y="192286"/>
                  <a:pt x="712182" y="190500"/>
                </a:cubicBezTo>
                <a:lnTo>
                  <a:pt x="1177622" y="190500"/>
                </a:lnTo>
                <a:lnTo>
                  <a:pt x="1187816" y="190500"/>
                </a:lnTo>
                <a:lnTo>
                  <a:pt x="1653256" y="190500"/>
                </a:lnTo>
                <a:cubicBezTo>
                  <a:pt x="1769134" y="192286"/>
                  <a:pt x="1822475" y="142794"/>
                  <a:pt x="1841904" y="72974"/>
                </a:cubicBezTo>
                <a:lnTo>
                  <a:pt x="1850787" y="0"/>
                </a:lnTo>
                <a:lnTo>
                  <a:pt x="2128009" y="0"/>
                </a:lnTo>
                <a:cubicBezTo>
                  <a:pt x="2260716" y="0"/>
                  <a:pt x="2368296" y="107580"/>
                  <a:pt x="2368296" y="240287"/>
                </a:cubicBezTo>
                <a:lnTo>
                  <a:pt x="2368296" y="4889497"/>
                </a:lnTo>
                <a:cubicBezTo>
                  <a:pt x="2368296" y="5022204"/>
                  <a:pt x="2260716" y="5129784"/>
                  <a:pt x="2128009" y="5129784"/>
                </a:cubicBezTo>
                <a:lnTo>
                  <a:pt x="240287" y="5129784"/>
                </a:lnTo>
                <a:cubicBezTo>
                  <a:pt x="107580" y="5129784"/>
                  <a:pt x="0" y="5022204"/>
                  <a:pt x="0" y="4889497"/>
                </a:cubicBezTo>
                <a:lnTo>
                  <a:pt x="0" y="240287"/>
                </a:lnTo>
                <a:cubicBezTo>
                  <a:pt x="0" y="107580"/>
                  <a:pt x="107580" y="0"/>
                  <a:pt x="240287" y="0"/>
                </a:cubicBezTo>
                <a:close/>
              </a:path>
            </a:pathLst>
          </a:custGeom>
          <a:solidFill>
            <a:srgbClr val="D9D9D9"/>
          </a:solidFill>
        </p:spPr>
        <p:txBody>
          <a:bodyPr wrap="square" bIns="1188720" anchor="ctr" anchorCtr="0">
            <a:noAutofit/>
          </a:bodyPr>
          <a:lstStyle>
            <a:lvl1pPr marL="0" indent="0" algn="ctr">
              <a:spcBef>
                <a:spcPts val="0"/>
              </a:spcBef>
              <a:buNone/>
              <a:defRPr sz="1400"/>
            </a:lvl1pPr>
          </a:lstStyle>
          <a:p>
            <a:r>
              <a:rPr lang="en-US" dirty="0"/>
              <a:t>Click icon to add picture</a:t>
            </a:r>
            <a:endParaRPr dirty="0"/>
          </a:p>
        </p:txBody>
      </p:sp>
      <p:sp>
        <p:nvSpPr>
          <p:cNvPr id="3" name="Date Placeholder 2">
            <a:extLst>
              <a:ext uri="{FF2B5EF4-FFF2-40B4-BE49-F238E27FC236}">
                <a16:creationId xmlns:a16="http://schemas.microsoft.com/office/drawing/2014/main" id="{A14AE608-E54C-442E-8A84-EA7043D78923}"/>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A952E4A9-A5B3-48D4-BA30-E3D80D2A5323}"/>
              </a:ext>
            </a:extLst>
          </p:cNvPr>
          <p:cNvSpPr>
            <a:spLocks noGrp="1"/>
          </p:cNvSpPr>
          <p:nvPr>
            <p:ph type="ftr" sz="quarter" idx="11"/>
          </p:nvPr>
        </p:nvSpPr>
        <p:spPr/>
        <p:txBody>
          <a:bodyPr/>
          <a:lstStyle/>
          <a:p>
            <a:r>
              <a:rPr lang="en-US" dirty="0">
                <a:solidFill>
                  <a:schemeClr val="tx1">
                    <a:lumMod val="50000"/>
                    <a:lumOff val="50000"/>
                  </a:schemeClr>
                </a:solidFill>
              </a:rPr>
              <a:t>The information contained herein is provided only for the intended audience and not for use with or distribution to the general public.</a:t>
            </a:r>
            <a:endParaRPr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C148B4C0-4733-406E-8101-AFF9A4E0E36E}"/>
              </a:ext>
            </a:extLst>
          </p:cNvPr>
          <p:cNvSpPr>
            <a:spLocks noGrp="1"/>
          </p:cNvSpPr>
          <p:nvPr>
            <p:ph type="sldNum" sz="quarter" idx="12"/>
          </p:nvPr>
        </p:nvSpPr>
        <p:spPr/>
        <p:txBody>
          <a:bodyPr/>
          <a:lstStyle/>
          <a:p>
            <a:fld id="{8A05B047-7786-42C0-A2BF-6DB1A4525D42}" type="slidenum">
              <a:rPr/>
              <a:pPr/>
              <a:t>‹#›</a:t>
            </a:fld>
            <a:endParaRPr dirty="0"/>
          </a:p>
        </p:txBody>
      </p:sp>
    </p:spTree>
    <p:extLst>
      <p:ext uri="{BB962C8B-B14F-4D97-AF65-F5344CB8AC3E}">
        <p14:creationId xmlns:p14="http://schemas.microsoft.com/office/powerpoint/2010/main" val="84145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3 Box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3AD253-1348-4E85-822E-05EC8841C877}"/>
              </a:ext>
            </a:extLst>
          </p:cNvPr>
          <p:cNvSpPr/>
          <p:nvPr/>
        </p:nvSpPr>
        <p:spPr>
          <a:xfrm>
            <a:off x="1" y="0"/>
            <a:ext cx="4682785" cy="6858000"/>
          </a:xfrm>
          <a:prstGeom prst="rect">
            <a:avLst/>
          </a:prstGeom>
          <a:gradFill>
            <a:gsLst>
              <a:gs pos="92000">
                <a:srgbClr val="05A2C6"/>
              </a:gs>
              <a:gs pos="28000">
                <a:srgbClr val="00A88C"/>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1" dirty="0"/>
          </a:p>
        </p:txBody>
      </p:sp>
      <p:sp>
        <p:nvSpPr>
          <p:cNvPr id="8" name="object 4">
            <a:extLst>
              <a:ext uri="{FF2B5EF4-FFF2-40B4-BE49-F238E27FC236}">
                <a16:creationId xmlns:a16="http://schemas.microsoft.com/office/drawing/2014/main" id="{FB98A8C0-3835-4815-8D22-297A1CB7F1FE}"/>
              </a:ext>
            </a:extLst>
          </p:cNvPr>
          <p:cNvSpPr/>
          <p:nvPr/>
        </p:nvSpPr>
        <p:spPr>
          <a:xfrm>
            <a:off x="-1" y="12301"/>
            <a:ext cx="1118871" cy="2195195"/>
          </a:xfrm>
          <a:custGeom>
            <a:avLst/>
            <a:gdLst/>
            <a:ahLst/>
            <a:cxnLst/>
            <a:rect l="l" t="t" r="r" b="b"/>
            <a:pathLst>
              <a:path w="1118870" h="2195195">
                <a:moveTo>
                  <a:pt x="1118450" y="0"/>
                </a:moveTo>
                <a:lnTo>
                  <a:pt x="0" y="0"/>
                </a:lnTo>
                <a:lnTo>
                  <a:pt x="0" y="2195080"/>
                </a:lnTo>
                <a:lnTo>
                  <a:pt x="1118450" y="0"/>
                </a:lnTo>
                <a:close/>
              </a:path>
            </a:pathLst>
          </a:custGeom>
          <a:solidFill>
            <a:srgbClr val="FFFFFF">
              <a:alpha val="14999"/>
            </a:srgbClr>
          </a:solidFill>
        </p:spPr>
        <p:txBody>
          <a:bodyPr wrap="square" lIns="0" tIns="0" rIns="0" bIns="0" rtlCol="0"/>
          <a:lstStyle/>
          <a:p>
            <a:endParaRPr sz="1351" dirty="0"/>
          </a:p>
        </p:txBody>
      </p:sp>
      <p:sp>
        <p:nvSpPr>
          <p:cNvPr id="7" name="Text Placeholder 6">
            <a:extLst>
              <a:ext uri="{FF2B5EF4-FFF2-40B4-BE49-F238E27FC236}">
                <a16:creationId xmlns:a16="http://schemas.microsoft.com/office/drawing/2014/main" id="{EB625CAE-C9F2-4A7E-B1EC-9871B7D4B8CA}"/>
              </a:ext>
            </a:extLst>
          </p:cNvPr>
          <p:cNvSpPr>
            <a:spLocks noGrp="1"/>
          </p:cNvSpPr>
          <p:nvPr>
            <p:ph type="body" sz="quarter" idx="10" hasCustomPrompt="1"/>
          </p:nvPr>
        </p:nvSpPr>
        <p:spPr>
          <a:xfrm>
            <a:off x="914400" y="2060813"/>
            <a:ext cx="2590800" cy="848649"/>
          </a:xfrm>
        </p:spPr>
        <p:txBody>
          <a:bodyPr anchor="b"/>
          <a:lstStyle>
            <a:lvl1pPr marL="0" indent="0">
              <a:lnSpc>
                <a:spcPct val="100000"/>
              </a:lnSpc>
              <a:spcBef>
                <a:spcPts val="0"/>
              </a:spcBef>
              <a:buNone/>
              <a:defRPr sz="1600" b="1" cap="all" spc="100" baseline="0">
                <a:solidFill>
                  <a:schemeClr val="bg1"/>
                </a:solidFill>
              </a:defRPr>
            </a:lvl1pPr>
            <a:lvl2pPr marL="0" indent="0">
              <a:lnSpc>
                <a:spcPct val="100000"/>
              </a:lnSpc>
              <a:spcBef>
                <a:spcPts val="0"/>
              </a:spcBef>
              <a:buNone/>
              <a:defRPr sz="1600" b="1" cap="all" spc="100" baseline="0">
                <a:solidFill>
                  <a:schemeClr val="accent1"/>
                </a:solidFill>
              </a:defRPr>
            </a:lvl2pPr>
            <a:lvl3pPr marL="0" indent="0">
              <a:lnSpc>
                <a:spcPct val="100000"/>
              </a:lnSpc>
              <a:spcBef>
                <a:spcPts val="0"/>
              </a:spcBef>
              <a:buNone/>
              <a:defRPr sz="1600" b="1" cap="all" spc="100" baseline="0">
                <a:solidFill>
                  <a:schemeClr val="accent1"/>
                </a:solidFill>
              </a:defRPr>
            </a:lvl3pPr>
            <a:lvl4pPr marL="0" indent="0">
              <a:lnSpc>
                <a:spcPct val="100000"/>
              </a:lnSpc>
              <a:spcBef>
                <a:spcPts val="0"/>
              </a:spcBef>
              <a:buNone/>
              <a:defRPr sz="1600" b="1" cap="all" spc="100" baseline="0">
                <a:solidFill>
                  <a:schemeClr val="accent1"/>
                </a:solidFill>
              </a:defRPr>
            </a:lvl4pPr>
            <a:lvl5pPr marL="0" indent="0">
              <a:lnSpc>
                <a:spcPct val="100000"/>
              </a:lnSpc>
              <a:spcBef>
                <a:spcPts val="0"/>
              </a:spcBef>
              <a:buNone/>
              <a:defRPr sz="1600" b="1" cap="all" spc="100" baseline="0">
                <a:solidFill>
                  <a:schemeClr val="accent1"/>
                </a:solidFill>
              </a:defRPr>
            </a:lvl5pPr>
            <a:lvl6pPr marL="0" indent="0">
              <a:lnSpc>
                <a:spcPct val="100000"/>
              </a:lnSpc>
              <a:spcBef>
                <a:spcPts val="0"/>
              </a:spcBef>
              <a:buNone/>
              <a:defRPr sz="1600" b="1" cap="all" spc="100" baseline="0">
                <a:solidFill>
                  <a:schemeClr val="accent1"/>
                </a:solidFill>
              </a:defRPr>
            </a:lvl6pPr>
            <a:lvl7pPr marL="0" indent="0">
              <a:lnSpc>
                <a:spcPct val="100000"/>
              </a:lnSpc>
              <a:spcBef>
                <a:spcPts val="0"/>
              </a:spcBef>
              <a:buNone/>
              <a:defRPr sz="1600" b="1" cap="all" spc="100" baseline="0">
                <a:solidFill>
                  <a:schemeClr val="accent1"/>
                </a:solidFill>
              </a:defRPr>
            </a:lvl7pPr>
            <a:lvl8pPr marL="0" indent="0">
              <a:lnSpc>
                <a:spcPct val="100000"/>
              </a:lnSpc>
              <a:spcBef>
                <a:spcPts val="0"/>
              </a:spcBef>
              <a:buNone/>
              <a:defRPr sz="1600" b="1" cap="all" spc="100" baseline="0">
                <a:solidFill>
                  <a:schemeClr val="accent1"/>
                </a:solidFill>
              </a:defRPr>
            </a:lvl8pPr>
            <a:lvl9pPr marL="0" indent="0">
              <a:lnSpc>
                <a:spcPct val="100000"/>
              </a:lnSpc>
              <a:spcBef>
                <a:spcPts val="0"/>
              </a:spcBef>
              <a:buNone/>
              <a:defRPr sz="1600" b="1" cap="all" spc="100" baseline="0">
                <a:solidFill>
                  <a:schemeClr val="accent1"/>
                </a:solidFill>
              </a:defRPr>
            </a:lvl9pPr>
          </a:lstStyle>
          <a:p>
            <a:pPr lvl="0"/>
            <a:r>
              <a:t>superheader</a:t>
            </a:r>
          </a:p>
        </p:txBody>
      </p:sp>
      <p:sp>
        <p:nvSpPr>
          <p:cNvPr id="10" name="Text Placeholder 6">
            <a:extLst>
              <a:ext uri="{FF2B5EF4-FFF2-40B4-BE49-F238E27FC236}">
                <a16:creationId xmlns:a16="http://schemas.microsoft.com/office/drawing/2014/main" id="{D54810D3-294B-4D80-B73C-B4B1BEF2F356}"/>
              </a:ext>
            </a:extLst>
          </p:cNvPr>
          <p:cNvSpPr>
            <a:spLocks noGrp="1"/>
          </p:cNvSpPr>
          <p:nvPr>
            <p:ph type="body" sz="quarter" idx="13"/>
          </p:nvPr>
        </p:nvSpPr>
        <p:spPr>
          <a:xfrm>
            <a:off x="914400" y="2990774"/>
            <a:ext cx="2590800" cy="2254327"/>
          </a:xfrm>
        </p:spPr>
        <p:txBody>
          <a:bodyPr/>
          <a:lstStyle>
            <a:lvl1pPr marL="0" indent="0">
              <a:lnSpc>
                <a:spcPct val="100000"/>
              </a:lnSpc>
              <a:spcBef>
                <a:spcPts val="0"/>
              </a:spcBef>
              <a:buNone/>
              <a:defRPr sz="2800" b="0" cap="none" spc="0" baseline="0">
                <a:solidFill>
                  <a:schemeClr val="bg1"/>
                </a:solidFill>
              </a:defRPr>
            </a:lvl1pPr>
            <a:lvl2pPr marL="0" indent="0">
              <a:lnSpc>
                <a:spcPct val="100000"/>
              </a:lnSpc>
              <a:spcBef>
                <a:spcPts val="0"/>
              </a:spcBef>
              <a:buNone/>
              <a:defRPr sz="2800" b="0" cap="none" spc="0" baseline="0">
                <a:solidFill>
                  <a:schemeClr val="bg1"/>
                </a:solidFill>
              </a:defRPr>
            </a:lvl2pPr>
            <a:lvl3pPr marL="0" indent="0">
              <a:lnSpc>
                <a:spcPct val="100000"/>
              </a:lnSpc>
              <a:spcBef>
                <a:spcPts val="0"/>
              </a:spcBef>
              <a:buNone/>
              <a:defRPr sz="2800" b="0" cap="none" spc="0" baseline="0">
                <a:solidFill>
                  <a:schemeClr val="bg1"/>
                </a:solidFill>
              </a:defRPr>
            </a:lvl3pPr>
            <a:lvl4pPr marL="0" indent="0">
              <a:lnSpc>
                <a:spcPct val="100000"/>
              </a:lnSpc>
              <a:spcBef>
                <a:spcPts val="0"/>
              </a:spcBef>
              <a:buNone/>
              <a:defRPr sz="2800" b="0" cap="none" spc="0" baseline="0">
                <a:solidFill>
                  <a:schemeClr val="bg1"/>
                </a:solidFill>
              </a:defRPr>
            </a:lvl4pPr>
            <a:lvl5pPr marL="0" indent="0">
              <a:lnSpc>
                <a:spcPct val="100000"/>
              </a:lnSpc>
              <a:spcBef>
                <a:spcPts val="0"/>
              </a:spcBef>
              <a:buNone/>
              <a:defRPr sz="2800" b="0" cap="none" spc="0" baseline="0">
                <a:solidFill>
                  <a:schemeClr val="bg1"/>
                </a:solidFill>
              </a:defRPr>
            </a:lvl5pPr>
            <a:lvl6pPr marL="0" indent="0">
              <a:lnSpc>
                <a:spcPct val="100000"/>
              </a:lnSpc>
              <a:spcBef>
                <a:spcPts val="0"/>
              </a:spcBef>
              <a:buNone/>
              <a:defRPr sz="2800" b="0" cap="none" spc="0" baseline="0">
                <a:solidFill>
                  <a:schemeClr val="bg1"/>
                </a:solidFill>
              </a:defRPr>
            </a:lvl6pPr>
            <a:lvl7pPr marL="0" indent="0">
              <a:lnSpc>
                <a:spcPct val="100000"/>
              </a:lnSpc>
              <a:spcBef>
                <a:spcPts val="0"/>
              </a:spcBef>
              <a:buNone/>
              <a:defRPr sz="2800" b="0" cap="none" spc="0" baseline="0">
                <a:solidFill>
                  <a:schemeClr val="bg1"/>
                </a:solidFill>
              </a:defRPr>
            </a:lvl7pPr>
            <a:lvl8pPr marL="0" indent="0">
              <a:lnSpc>
                <a:spcPct val="100000"/>
              </a:lnSpc>
              <a:spcBef>
                <a:spcPts val="0"/>
              </a:spcBef>
              <a:buNone/>
              <a:defRPr sz="2800" b="0" cap="none" spc="0" baseline="0">
                <a:solidFill>
                  <a:schemeClr val="bg1"/>
                </a:solidFill>
              </a:defRPr>
            </a:lvl8pPr>
            <a:lvl9pPr marL="0" indent="0">
              <a:lnSpc>
                <a:spcPct val="100000"/>
              </a:lnSpc>
              <a:spcBef>
                <a:spcPts val="0"/>
              </a:spcBef>
              <a:buNone/>
              <a:defRPr sz="2800" b="0" cap="none" spc="0" baseline="0">
                <a:solidFill>
                  <a:schemeClr val="bg1"/>
                </a:solidFill>
              </a:defRPr>
            </a:lvl9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DF1575D2-B0DB-40D5-B171-C645C4E84B41}"/>
              </a:ext>
            </a:extLst>
          </p:cNvPr>
          <p:cNvSpPr>
            <a:spLocks noGrp="1"/>
          </p:cNvSpPr>
          <p:nvPr>
            <p:ph type="body" sz="quarter" idx="36" hasCustomPrompt="1"/>
          </p:nvPr>
        </p:nvSpPr>
        <p:spPr>
          <a:xfrm>
            <a:off x="4059865" y="1298544"/>
            <a:ext cx="2514600" cy="5098627"/>
          </a:xfrm>
          <a:solidFill>
            <a:schemeClr val="tx2"/>
          </a:solidFill>
        </p:spPr>
        <p:txBody>
          <a:bodyPr lIns="274320" tIns="182880" rIns="91440" bIns="182880"/>
          <a:lstStyle>
            <a:lvl1pPr marL="0" indent="0">
              <a:lnSpc>
                <a:spcPct val="100000"/>
              </a:lnSpc>
              <a:spcBef>
                <a:spcPts val="0"/>
              </a:spcBef>
              <a:buNone/>
              <a:defRPr sz="2000" b="1">
                <a:solidFill>
                  <a:schemeClr val="bg1"/>
                </a:solidFill>
              </a:defRPr>
            </a:lvl1pPr>
            <a:lvl2pPr marL="0" indent="0">
              <a:lnSpc>
                <a:spcPct val="100000"/>
              </a:lnSpc>
              <a:spcBef>
                <a:spcPts val="0"/>
              </a:spcBef>
              <a:buNone/>
              <a:defRPr sz="2000" b="1">
                <a:solidFill>
                  <a:schemeClr val="bg1"/>
                </a:solidFill>
              </a:defRPr>
            </a:lvl2pPr>
            <a:lvl3pPr marL="0" indent="0">
              <a:lnSpc>
                <a:spcPct val="100000"/>
              </a:lnSpc>
              <a:spcBef>
                <a:spcPts val="0"/>
              </a:spcBef>
              <a:buNone/>
              <a:defRPr sz="2000" b="1">
                <a:solidFill>
                  <a:schemeClr val="bg1"/>
                </a:solidFill>
              </a:defRPr>
            </a:lvl3pPr>
            <a:lvl4pPr marL="0" indent="0">
              <a:lnSpc>
                <a:spcPct val="100000"/>
              </a:lnSpc>
              <a:spcBef>
                <a:spcPts val="0"/>
              </a:spcBef>
              <a:buNone/>
              <a:defRPr sz="2000" b="1">
                <a:solidFill>
                  <a:schemeClr val="bg1"/>
                </a:solidFill>
              </a:defRPr>
            </a:lvl4pPr>
            <a:lvl5pPr marL="0" indent="0">
              <a:lnSpc>
                <a:spcPct val="100000"/>
              </a:lnSpc>
              <a:spcBef>
                <a:spcPts val="0"/>
              </a:spcBef>
              <a:buNone/>
              <a:defRPr sz="2000" b="1">
                <a:solidFill>
                  <a:schemeClr val="bg1"/>
                </a:solidFill>
              </a:defRPr>
            </a:lvl5pPr>
            <a:lvl6pPr marL="0" indent="0">
              <a:lnSpc>
                <a:spcPct val="100000"/>
              </a:lnSpc>
              <a:spcBef>
                <a:spcPts val="0"/>
              </a:spcBef>
              <a:buNone/>
              <a:defRPr sz="2000" b="1">
                <a:solidFill>
                  <a:schemeClr val="bg1"/>
                </a:solidFill>
              </a:defRPr>
            </a:lvl6pPr>
            <a:lvl7pPr marL="0" indent="0">
              <a:lnSpc>
                <a:spcPct val="100000"/>
              </a:lnSpc>
              <a:spcBef>
                <a:spcPts val="0"/>
              </a:spcBef>
              <a:buNone/>
              <a:defRPr sz="2000" b="1">
                <a:solidFill>
                  <a:schemeClr val="bg1"/>
                </a:solidFill>
              </a:defRPr>
            </a:lvl7pPr>
            <a:lvl8pPr marL="0" indent="0">
              <a:lnSpc>
                <a:spcPct val="100000"/>
              </a:lnSpc>
              <a:spcBef>
                <a:spcPts val="0"/>
              </a:spcBef>
              <a:buNone/>
              <a:defRPr sz="2000" b="1">
                <a:solidFill>
                  <a:schemeClr val="bg1"/>
                </a:solidFill>
              </a:defRPr>
            </a:lvl8pPr>
            <a:lvl9pPr marL="0" indent="0">
              <a:lnSpc>
                <a:spcPct val="100000"/>
              </a:lnSpc>
              <a:spcBef>
                <a:spcPts val="0"/>
              </a:spcBef>
              <a:buNone/>
              <a:defRPr sz="2000" b="1">
                <a:solidFill>
                  <a:schemeClr val="bg1"/>
                </a:solidFill>
              </a:defRPr>
            </a:lvl9pPr>
          </a:lstStyle>
          <a:p>
            <a:pPr lvl="0"/>
            <a:r>
              <a:t>Heading</a:t>
            </a:r>
          </a:p>
        </p:txBody>
      </p:sp>
      <p:sp>
        <p:nvSpPr>
          <p:cNvPr id="25" name="Text Placeholder 25">
            <a:extLst>
              <a:ext uri="{FF2B5EF4-FFF2-40B4-BE49-F238E27FC236}">
                <a16:creationId xmlns:a16="http://schemas.microsoft.com/office/drawing/2014/main" id="{F083876D-F2FE-4B96-BC0B-69F8B11AD949}"/>
              </a:ext>
            </a:extLst>
          </p:cNvPr>
          <p:cNvSpPr>
            <a:spLocks noGrp="1"/>
          </p:cNvSpPr>
          <p:nvPr>
            <p:ph type="body" sz="quarter" idx="33"/>
          </p:nvPr>
        </p:nvSpPr>
        <p:spPr>
          <a:xfrm>
            <a:off x="4337049" y="1893443"/>
            <a:ext cx="2029968" cy="4278756"/>
          </a:xfrm>
        </p:spPr>
        <p:txBody>
          <a:bodyPr/>
          <a:lstStyle>
            <a:lvl1pPr marL="0" indent="0">
              <a:spcBef>
                <a:spcPts val="1200"/>
              </a:spcBef>
              <a:buFont typeface="Arial" panose="020B0604020202020204" pitchFamily="34" charset="0"/>
              <a:buChar char="​"/>
              <a:defRPr sz="1400">
                <a:solidFill>
                  <a:schemeClr val="bg1"/>
                </a:solidFill>
              </a:defRPr>
            </a:lvl1pPr>
            <a:lvl2pPr marL="0" indent="0">
              <a:spcBef>
                <a:spcPts val="1200"/>
              </a:spcBef>
              <a:buClr>
                <a:srgbClr val="FFFFFF"/>
              </a:buClr>
              <a:buFont typeface="Arial" panose="020B0604020202020204" pitchFamily="34" charset="0"/>
              <a:buChar char="​"/>
              <a:defRPr sz="1400">
                <a:solidFill>
                  <a:schemeClr val="bg1"/>
                </a:solidFill>
              </a:defRPr>
            </a:lvl2pPr>
            <a:lvl3pPr marL="0" indent="0">
              <a:spcBef>
                <a:spcPts val="1200"/>
              </a:spcBef>
              <a:buClr>
                <a:srgbClr val="FFFFFF"/>
              </a:buClr>
              <a:buFont typeface="Arial" panose="020B0604020202020204" pitchFamily="34" charset="0"/>
              <a:buChar char="​"/>
              <a:defRPr sz="1400">
                <a:solidFill>
                  <a:schemeClr val="bg1"/>
                </a:solidFill>
              </a:defRPr>
            </a:lvl3pPr>
            <a:lvl4pPr marL="0" indent="0">
              <a:spcBef>
                <a:spcPts val="1200"/>
              </a:spcBef>
              <a:buClr>
                <a:srgbClr val="FFFFFF"/>
              </a:buClr>
              <a:buFont typeface="Arial" panose="020B0604020202020204" pitchFamily="34" charset="0"/>
              <a:buChar char="​"/>
              <a:defRPr sz="1400">
                <a:solidFill>
                  <a:schemeClr val="bg1"/>
                </a:solidFill>
              </a:defRPr>
            </a:lvl4pPr>
            <a:lvl5pPr marL="0" indent="0">
              <a:spcBef>
                <a:spcPts val="1200"/>
              </a:spcBef>
              <a:buClr>
                <a:srgbClr val="FFFFFF"/>
              </a:buClr>
              <a:buFont typeface="Arial" panose="020B0604020202020204" pitchFamily="34" charset="0"/>
              <a:buChar char="​"/>
              <a:defRPr sz="1400">
                <a:solidFill>
                  <a:schemeClr val="bg1"/>
                </a:solidFill>
              </a:defRPr>
            </a:lvl5pPr>
            <a:lvl6pPr marL="0" indent="0">
              <a:spcBef>
                <a:spcPts val="1200"/>
              </a:spcBef>
              <a:buClr>
                <a:srgbClr val="FFFFFF"/>
              </a:buClr>
              <a:buFont typeface="Arial" panose="020B0604020202020204" pitchFamily="34" charset="0"/>
              <a:buChar char="​"/>
              <a:defRPr sz="1400">
                <a:solidFill>
                  <a:schemeClr val="bg1"/>
                </a:solidFill>
              </a:defRPr>
            </a:lvl6pPr>
            <a:lvl7pPr marL="0" indent="0">
              <a:spcBef>
                <a:spcPts val="1200"/>
              </a:spcBef>
              <a:buClr>
                <a:srgbClr val="FFFFFF"/>
              </a:buClr>
              <a:buFont typeface="Arial" panose="020B0604020202020204" pitchFamily="34" charset="0"/>
              <a:buChar char="​"/>
              <a:defRPr sz="1400">
                <a:solidFill>
                  <a:schemeClr val="bg1"/>
                </a:solidFill>
              </a:defRPr>
            </a:lvl7pPr>
            <a:lvl8pPr marL="0" indent="0">
              <a:spcBef>
                <a:spcPts val="1200"/>
              </a:spcBef>
              <a:buClr>
                <a:srgbClr val="FFFFFF"/>
              </a:buClr>
              <a:buFont typeface="Arial" panose="020B0604020202020204" pitchFamily="34" charset="0"/>
              <a:buChar char="​"/>
              <a:defRPr sz="1400">
                <a:solidFill>
                  <a:schemeClr val="bg1"/>
                </a:solidFill>
              </a:defRPr>
            </a:lvl8pPr>
            <a:lvl9pPr marL="0" indent="0">
              <a:spcBef>
                <a:spcPts val="1200"/>
              </a:spcBef>
              <a:buClr>
                <a:srgbClr val="FFFFFF"/>
              </a:buClr>
              <a:buFont typeface="Arial" panose="020B0604020202020204" pitchFamily="34" charset="0"/>
              <a:buChar char="​"/>
              <a:defRPr sz="140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A8B7B8D1-BD98-4464-8C05-F0F64F57F01A}"/>
              </a:ext>
            </a:extLst>
          </p:cNvPr>
          <p:cNvSpPr>
            <a:spLocks noGrp="1"/>
          </p:cNvSpPr>
          <p:nvPr>
            <p:ph type="body" sz="quarter" idx="37" hasCustomPrompt="1"/>
          </p:nvPr>
        </p:nvSpPr>
        <p:spPr>
          <a:xfrm>
            <a:off x="6637965" y="1298544"/>
            <a:ext cx="2514600" cy="5098627"/>
          </a:xfrm>
          <a:solidFill>
            <a:schemeClr val="accent2"/>
          </a:solidFill>
        </p:spPr>
        <p:txBody>
          <a:bodyPr lIns="274320" tIns="182880" rIns="91440" bIns="182880"/>
          <a:lstStyle>
            <a:lvl1pPr marL="0" indent="0">
              <a:lnSpc>
                <a:spcPct val="100000"/>
              </a:lnSpc>
              <a:spcBef>
                <a:spcPts val="0"/>
              </a:spcBef>
              <a:buNone/>
              <a:defRPr sz="2000" b="1">
                <a:solidFill>
                  <a:schemeClr val="bg1"/>
                </a:solidFill>
              </a:defRPr>
            </a:lvl1pPr>
            <a:lvl2pPr marL="0" indent="0">
              <a:lnSpc>
                <a:spcPct val="100000"/>
              </a:lnSpc>
              <a:spcBef>
                <a:spcPts val="0"/>
              </a:spcBef>
              <a:buNone/>
              <a:defRPr sz="2000" b="1">
                <a:solidFill>
                  <a:schemeClr val="bg1"/>
                </a:solidFill>
              </a:defRPr>
            </a:lvl2pPr>
            <a:lvl3pPr marL="0" indent="0">
              <a:lnSpc>
                <a:spcPct val="100000"/>
              </a:lnSpc>
              <a:spcBef>
                <a:spcPts val="0"/>
              </a:spcBef>
              <a:buNone/>
              <a:defRPr sz="2000" b="1">
                <a:solidFill>
                  <a:schemeClr val="bg1"/>
                </a:solidFill>
              </a:defRPr>
            </a:lvl3pPr>
            <a:lvl4pPr marL="0" indent="0">
              <a:lnSpc>
                <a:spcPct val="100000"/>
              </a:lnSpc>
              <a:spcBef>
                <a:spcPts val="0"/>
              </a:spcBef>
              <a:buNone/>
              <a:defRPr sz="2000" b="1">
                <a:solidFill>
                  <a:schemeClr val="bg1"/>
                </a:solidFill>
              </a:defRPr>
            </a:lvl4pPr>
            <a:lvl5pPr marL="0" indent="0">
              <a:lnSpc>
                <a:spcPct val="100000"/>
              </a:lnSpc>
              <a:spcBef>
                <a:spcPts val="0"/>
              </a:spcBef>
              <a:buNone/>
              <a:defRPr sz="2000" b="1">
                <a:solidFill>
                  <a:schemeClr val="bg1"/>
                </a:solidFill>
              </a:defRPr>
            </a:lvl5pPr>
            <a:lvl6pPr marL="0" indent="0">
              <a:lnSpc>
                <a:spcPct val="100000"/>
              </a:lnSpc>
              <a:spcBef>
                <a:spcPts val="0"/>
              </a:spcBef>
              <a:buNone/>
              <a:defRPr sz="2000" b="1">
                <a:solidFill>
                  <a:schemeClr val="bg1"/>
                </a:solidFill>
              </a:defRPr>
            </a:lvl6pPr>
            <a:lvl7pPr marL="0" indent="0">
              <a:lnSpc>
                <a:spcPct val="100000"/>
              </a:lnSpc>
              <a:spcBef>
                <a:spcPts val="0"/>
              </a:spcBef>
              <a:buNone/>
              <a:defRPr sz="2000" b="1">
                <a:solidFill>
                  <a:schemeClr val="bg1"/>
                </a:solidFill>
              </a:defRPr>
            </a:lvl7pPr>
            <a:lvl8pPr marL="0" indent="0">
              <a:lnSpc>
                <a:spcPct val="100000"/>
              </a:lnSpc>
              <a:spcBef>
                <a:spcPts val="0"/>
              </a:spcBef>
              <a:buNone/>
              <a:defRPr sz="2000" b="1">
                <a:solidFill>
                  <a:schemeClr val="bg1"/>
                </a:solidFill>
              </a:defRPr>
            </a:lvl8pPr>
            <a:lvl9pPr marL="0" indent="0">
              <a:lnSpc>
                <a:spcPct val="100000"/>
              </a:lnSpc>
              <a:spcBef>
                <a:spcPts val="0"/>
              </a:spcBef>
              <a:buNone/>
              <a:defRPr sz="2000" b="1">
                <a:solidFill>
                  <a:schemeClr val="bg1"/>
                </a:solidFill>
              </a:defRPr>
            </a:lvl9pPr>
          </a:lstStyle>
          <a:p>
            <a:pPr lvl="0"/>
            <a:r>
              <a:t>Heading</a:t>
            </a:r>
          </a:p>
        </p:txBody>
      </p:sp>
      <p:sp>
        <p:nvSpPr>
          <p:cNvPr id="21" name="Text Placeholder 25">
            <a:extLst>
              <a:ext uri="{FF2B5EF4-FFF2-40B4-BE49-F238E27FC236}">
                <a16:creationId xmlns:a16="http://schemas.microsoft.com/office/drawing/2014/main" id="{D15904A1-F732-43E0-9654-D6F4F6E77F55}"/>
              </a:ext>
            </a:extLst>
          </p:cNvPr>
          <p:cNvSpPr>
            <a:spLocks noGrp="1"/>
          </p:cNvSpPr>
          <p:nvPr>
            <p:ph type="body" sz="quarter" idx="39"/>
          </p:nvPr>
        </p:nvSpPr>
        <p:spPr>
          <a:xfrm>
            <a:off x="6956839" y="1893445"/>
            <a:ext cx="2029968" cy="4278756"/>
          </a:xfrm>
        </p:spPr>
        <p:txBody>
          <a:bodyPr/>
          <a:lstStyle>
            <a:lvl1pPr marL="0" indent="0">
              <a:spcBef>
                <a:spcPts val="1200"/>
              </a:spcBef>
              <a:buFont typeface="Arial" panose="020B0604020202020204" pitchFamily="34" charset="0"/>
              <a:buChar char="​"/>
              <a:defRPr sz="1400">
                <a:solidFill>
                  <a:schemeClr val="bg1"/>
                </a:solidFill>
              </a:defRPr>
            </a:lvl1pPr>
            <a:lvl2pPr marL="0" indent="0">
              <a:spcBef>
                <a:spcPts val="1200"/>
              </a:spcBef>
              <a:buClr>
                <a:srgbClr val="FFFFFF"/>
              </a:buClr>
              <a:buFont typeface="Arial" panose="020B0604020202020204" pitchFamily="34" charset="0"/>
              <a:buChar char="​"/>
              <a:defRPr sz="1400">
                <a:solidFill>
                  <a:schemeClr val="bg1"/>
                </a:solidFill>
              </a:defRPr>
            </a:lvl2pPr>
            <a:lvl3pPr marL="0" indent="0">
              <a:spcBef>
                <a:spcPts val="1200"/>
              </a:spcBef>
              <a:buClr>
                <a:srgbClr val="FFFFFF"/>
              </a:buClr>
              <a:buFont typeface="Arial" panose="020B0604020202020204" pitchFamily="34" charset="0"/>
              <a:buChar char="​"/>
              <a:defRPr sz="1400">
                <a:solidFill>
                  <a:schemeClr val="bg1"/>
                </a:solidFill>
              </a:defRPr>
            </a:lvl3pPr>
            <a:lvl4pPr marL="0" indent="0">
              <a:spcBef>
                <a:spcPts val="1200"/>
              </a:spcBef>
              <a:buClr>
                <a:srgbClr val="FFFFFF"/>
              </a:buClr>
              <a:buFont typeface="Arial" panose="020B0604020202020204" pitchFamily="34" charset="0"/>
              <a:buChar char="​"/>
              <a:defRPr sz="1400">
                <a:solidFill>
                  <a:schemeClr val="bg1"/>
                </a:solidFill>
              </a:defRPr>
            </a:lvl4pPr>
            <a:lvl5pPr marL="0" indent="0">
              <a:spcBef>
                <a:spcPts val="1200"/>
              </a:spcBef>
              <a:buClr>
                <a:srgbClr val="FFFFFF"/>
              </a:buClr>
              <a:buFont typeface="Arial" panose="020B0604020202020204" pitchFamily="34" charset="0"/>
              <a:buChar char="​"/>
              <a:defRPr sz="1400">
                <a:solidFill>
                  <a:schemeClr val="bg1"/>
                </a:solidFill>
              </a:defRPr>
            </a:lvl5pPr>
            <a:lvl6pPr marL="0" indent="0">
              <a:spcBef>
                <a:spcPts val="1200"/>
              </a:spcBef>
              <a:buClr>
                <a:srgbClr val="FFFFFF"/>
              </a:buClr>
              <a:buFont typeface="Arial" panose="020B0604020202020204" pitchFamily="34" charset="0"/>
              <a:buChar char="​"/>
              <a:defRPr sz="1400">
                <a:solidFill>
                  <a:schemeClr val="bg1"/>
                </a:solidFill>
              </a:defRPr>
            </a:lvl6pPr>
            <a:lvl7pPr marL="0" indent="0">
              <a:spcBef>
                <a:spcPts val="1200"/>
              </a:spcBef>
              <a:buClr>
                <a:srgbClr val="FFFFFF"/>
              </a:buClr>
              <a:buFont typeface="Arial" panose="020B0604020202020204" pitchFamily="34" charset="0"/>
              <a:buChar char="​"/>
              <a:defRPr sz="1400">
                <a:solidFill>
                  <a:schemeClr val="bg1"/>
                </a:solidFill>
              </a:defRPr>
            </a:lvl7pPr>
            <a:lvl8pPr marL="0" indent="0">
              <a:spcBef>
                <a:spcPts val="1200"/>
              </a:spcBef>
              <a:buClr>
                <a:srgbClr val="FFFFFF"/>
              </a:buClr>
              <a:buFont typeface="Arial" panose="020B0604020202020204" pitchFamily="34" charset="0"/>
              <a:buChar char="​"/>
              <a:defRPr sz="1400">
                <a:solidFill>
                  <a:schemeClr val="bg1"/>
                </a:solidFill>
              </a:defRPr>
            </a:lvl8pPr>
            <a:lvl9pPr marL="0" indent="0">
              <a:spcBef>
                <a:spcPts val="1200"/>
              </a:spcBef>
              <a:buClr>
                <a:srgbClr val="FFFFFF"/>
              </a:buClr>
              <a:buFont typeface="Arial" panose="020B0604020202020204" pitchFamily="34" charset="0"/>
              <a:buChar char="​"/>
              <a:defRPr sz="140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20" name="Text Placeholder 2">
            <a:extLst>
              <a:ext uri="{FF2B5EF4-FFF2-40B4-BE49-F238E27FC236}">
                <a16:creationId xmlns:a16="http://schemas.microsoft.com/office/drawing/2014/main" id="{45617CC5-0EE5-4A69-B912-E14494288648}"/>
              </a:ext>
            </a:extLst>
          </p:cNvPr>
          <p:cNvSpPr>
            <a:spLocks noGrp="1"/>
          </p:cNvSpPr>
          <p:nvPr>
            <p:ph type="body" sz="quarter" idx="38" hasCustomPrompt="1"/>
          </p:nvPr>
        </p:nvSpPr>
        <p:spPr>
          <a:xfrm>
            <a:off x="9216065" y="1298544"/>
            <a:ext cx="2514600" cy="5098624"/>
          </a:xfrm>
          <a:solidFill>
            <a:srgbClr val="EBEBEB"/>
          </a:solidFill>
        </p:spPr>
        <p:txBody>
          <a:bodyPr lIns="274320" tIns="182880" rIns="91440" bIns="182880"/>
          <a:lstStyle>
            <a:lvl1pPr marL="0" indent="0">
              <a:lnSpc>
                <a:spcPct val="100000"/>
              </a:lnSpc>
              <a:spcBef>
                <a:spcPts val="0"/>
              </a:spcBef>
              <a:buNone/>
              <a:defRPr sz="2000" b="1">
                <a:solidFill>
                  <a:schemeClr val="accent2"/>
                </a:solidFill>
              </a:defRPr>
            </a:lvl1pPr>
            <a:lvl2pPr marL="0" indent="0">
              <a:lnSpc>
                <a:spcPct val="100000"/>
              </a:lnSpc>
              <a:spcBef>
                <a:spcPts val="0"/>
              </a:spcBef>
              <a:buNone/>
              <a:defRPr sz="2000" b="1">
                <a:solidFill>
                  <a:schemeClr val="tx2"/>
                </a:solidFill>
              </a:defRPr>
            </a:lvl2pPr>
            <a:lvl3pPr marL="0" indent="0">
              <a:lnSpc>
                <a:spcPct val="100000"/>
              </a:lnSpc>
              <a:spcBef>
                <a:spcPts val="0"/>
              </a:spcBef>
              <a:buNone/>
              <a:defRPr sz="2000" b="1">
                <a:solidFill>
                  <a:schemeClr val="tx2"/>
                </a:solidFill>
              </a:defRPr>
            </a:lvl3pPr>
            <a:lvl4pPr marL="0" indent="0">
              <a:lnSpc>
                <a:spcPct val="100000"/>
              </a:lnSpc>
              <a:spcBef>
                <a:spcPts val="0"/>
              </a:spcBef>
              <a:buNone/>
              <a:defRPr sz="2000" b="1">
                <a:solidFill>
                  <a:schemeClr val="tx2"/>
                </a:solidFill>
              </a:defRPr>
            </a:lvl4pPr>
            <a:lvl5pPr marL="0" indent="0">
              <a:lnSpc>
                <a:spcPct val="100000"/>
              </a:lnSpc>
              <a:spcBef>
                <a:spcPts val="0"/>
              </a:spcBef>
              <a:buNone/>
              <a:defRPr sz="2000" b="1">
                <a:solidFill>
                  <a:schemeClr val="tx2"/>
                </a:solidFill>
              </a:defRPr>
            </a:lvl5pPr>
            <a:lvl6pPr marL="0" indent="0">
              <a:lnSpc>
                <a:spcPct val="100000"/>
              </a:lnSpc>
              <a:spcBef>
                <a:spcPts val="0"/>
              </a:spcBef>
              <a:buNone/>
              <a:defRPr sz="2000" b="1">
                <a:solidFill>
                  <a:schemeClr val="tx2"/>
                </a:solidFill>
              </a:defRPr>
            </a:lvl6pPr>
            <a:lvl7pPr marL="0" indent="0">
              <a:lnSpc>
                <a:spcPct val="100000"/>
              </a:lnSpc>
              <a:spcBef>
                <a:spcPts val="0"/>
              </a:spcBef>
              <a:buNone/>
              <a:defRPr sz="2000" b="1">
                <a:solidFill>
                  <a:schemeClr val="tx2"/>
                </a:solidFill>
              </a:defRPr>
            </a:lvl7pPr>
            <a:lvl8pPr marL="0" indent="0">
              <a:lnSpc>
                <a:spcPct val="100000"/>
              </a:lnSpc>
              <a:spcBef>
                <a:spcPts val="0"/>
              </a:spcBef>
              <a:buNone/>
              <a:defRPr sz="2000" b="1">
                <a:solidFill>
                  <a:schemeClr val="tx2"/>
                </a:solidFill>
              </a:defRPr>
            </a:lvl8pPr>
            <a:lvl9pPr marL="0" indent="0">
              <a:lnSpc>
                <a:spcPct val="100000"/>
              </a:lnSpc>
              <a:spcBef>
                <a:spcPts val="0"/>
              </a:spcBef>
              <a:buNone/>
              <a:defRPr sz="2000" b="1">
                <a:solidFill>
                  <a:schemeClr val="tx2"/>
                </a:solidFill>
              </a:defRPr>
            </a:lvl9pPr>
          </a:lstStyle>
          <a:p>
            <a:pPr lvl="0"/>
            <a:r>
              <a:t>Heading</a:t>
            </a:r>
          </a:p>
        </p:txBody>
      </p:sp>
      <p:sp>
        <p:nvSpPr>
          <p:cNvPr id="27" name="Text Placeholder 25">
            <a:extLst>
              <a:ext uri="{FF2B5EF4-FFF2-40B4-BE49-F238E27FC236}">
                <a16:creationId xmlns:a16="http://schemas.microsoft.com/office/drawing/2014/main" id="{25A81234-475B-47E3-8893-F676E7CA6533}"/>
              </a:ext>
            </a:extLst>
          </p:cNvPr>
          <p:cNvSpPr>
            <a:spLocks noGrp="1"/>
          </p:cNvSpPr>
          <p:nvPr>
            <p:ph type="body" sz="quarter" idx="40"/>
          </p:nvPr>
        </p:nvSpPr>
        <p:spPr>
          <a:xfrm>
            <a:off x="9534939" y="1893445"/>
            <a:ext cx="2029968" cy="4278756"/>
          </a:xfrm>
        </p:spPr>
        <p:txBody>
          <a:bodyPr/>
          <a:lstStyle>
            <a:lvl1pPr marL="0" indent="0">
              <a:spcBef>
                <a:spcPts val="1200"/>
              </a:spcBef>
              <a:buFont typeface="Arial" panose="020B0604020202020204" pitchFamily="34" charset="0"/>
              <a:buChar char="​"/>
              <a:defRPr sz="1400">
                <a:solidFill>
                  <a:schemeClr val="tx1"/>
                </a:solidFill>
              </a:defRPr>
            </a:lvl1pPr>
            <a:lvl2pPr marL="0" indent="0">
              <a:spcBef>
                <a:spcPts val="1200"/>
              </a:spcBef>
              <a:buClr>
                <a:srgbClr val="FFFFFF"/>
              </a:buClr>
              <a:buFont typeface="Arial" panose="020B0604020202020204" pitchFamily="34" charset="0"/>
              <a:buChar char="​"/>
              <a:defRPr sz="1400">
                <a:solidFill>
                  <a:schemeClr val="tx1"/>
                </a:solidFill>
              </a:defRPr>
            </a:lvl2pPr>
            <a:lvl3pPr marL="0" indent="0">
              <a:spcBef>
                <a:spcPts val="1200"/>
              </a:spcBef>
              <a:buClr>
                <a:srgbClr val="FFFFFF"/>
              </a:buClr>
              <a:buFont typeface="Arial" panose="020B0604020202020204" pitchFamily="34" charset="0"/>
              <a:buChar char="​"/>
              <a:defRPr sz="1400">
                <a:solidFill>
                  <a:schemeClr val="tx1"/>
                </a:solidFill>
              </a:defRPr>
            </a:lvl3pPr>
            <a:lvl4pPr marL="0" indent="0">
              <a:spcBef>
                <a:spcPts val="1200"/>
              </a:spcBef>
              <a:buClr>
                <a:srgbClr val="FFFFFF"/>
              </a:buClr>
              <a:buFont typeface="Arial" panose="020B0604020202020204" pitchFamily="34" charset="0"/>
              <a:buChar char="​"/>
              <a:defRPr sz="1400">
                <a:solidFill>
                  <a:schemeClr val="tx1"/>
                </a:solidFill>
              </a:defRPr>
            </a:lvl4pPr>
            <a:lvl5pPr marL="0" indent="0">
              <a:spcBef>
                <a:spcPts val="1200"/>
              </a:spcBef>
              <a:buClr>
                <a:srgbClr val="FFFFFF"/>
              </a:buClr>
              <a:buFont typeface="Arial" panose="020B0604020202020204" pitchFamily="34" charset="0"/>
              <a:buChar char="​"/>
              <a:defRPr sz="1400">
                <a:solidFill>
                  <a:schemeClr val="tx1"/>
                </a:solidFill>
              </a:defRPr>
            </a:lvl5pPr>
            <a:lvl6pPr marL="0" indent="0">
              <a:spcBef>
                <a:spcPts val="1200"/>
              </a:spcBef>
              <a:buClr>
                <a:srgbClr val="FFFFFF"/>
              </a:buClr>
              <a:buFont typeface="Arial" panose="020B0604020202020204" pitchFamily="34" charset="0"/>
              <a:buChar char="​"/>
              <a:defRPr sz="1400">
                <a:solidFill>
                  <a:schemeClr val="tx1"/>
                </a:solidFill>
              </a:defRPr>
            </a:lvl6pPr>
            <a:lvl7pPr marL="0" indent="0">
              <a:spcBef>
                <a:spcPts val="1200"/>
              </a:spcBef>
              <a:buClr>
                <a:srgbClr val="FFFFFF"/>
              </a:buClr>
              <a:buFont typeface="Arial" panose="020B0604020202020204" pitchFamily="34" charset="0"/>
              <a:buChar char="​"/>
              <a:defRPr sz="1400">
                <a:solidFill>
                  <a:schemeClr val="tx1"/>
                </a:solidFill>
              </a:defRPr>
            </a:lvl7pPr>
            <a:lvl8pPr marL="0" indent="0">
              <a:spcBef>
                <a:spcPts val="1200"/>
              </a:spcBef>
              <a:buClr>
                <a:srgbClr val="FFFFFF"/>
              </a:buClr>
              <a:buFont typeface="Arial" panose="020B0604020202020204" pitchFamily="34" charset="0"/>
              <a:buChar char="​"/>
              <a:defRPr sz="1400">
                <a:solidFill>
                  <a:schemeClr val="tx1"/>
                </a:solidFill>
              </a:defRPr>
            </a:lvl8pPr>
            <a:lvl9pPr marL="0" indent="0">
              <a:spcBef>
                <a:spcPts val="1200"/>
              </a:spcBef>
              <a:buClr>
                <a:srgbClr val="FFFFFF"/>
              </a:buClr>
              <a:buFont typeface="Arial" panose="020B0604020202020204" pitchFamily="34" charset="0"/>
              <a:buChar char="​"/>
              <a:defRPr sz="1400">
                <a:solidFill>
                  <a:schemeClr val="tx1"/>
                </a:solidFill>
              </a:defRPr>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0585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Left Blank R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F7A6764-C382-4726-8094-52340B55C64C}"/>
              </a:ext>
            </a:extLst>
          </p:cNvPr>
          <p:cNvSpPr/>
          <p:nvPr/>
        </p:nvSpPr>
        <p:spPr>
          <a:xfrm>
            <a:off x="1" y="0"/>
            <a:ext cx="4682785" cy="6858000"/>
          </a:xfrm>
          <a:prstGeom prst="rect">
            <a:avLst/>
          </a:prstGeom>
          <a:gradFill>
            <a:gsLst>
              <a:gs pos="92000">
                <a:srgbClr val="05A2C6"/>
              </a:gs>
              <a:gs pos="28000">
                <a:srgbClr val="00A88C"/>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1" dirty="0"/>
          </a:p>
        </p:txBody>
      </p:sp>
      <p:sp>
        <p:nvSpPr>
          <p:cNvPr id="30" name="object 4">
            <a:extLst>
              <a:ext uri="{FF2B5EF4-FFF2-40B4-BE49-F238E27FC236}">
                <a16:creationId xmlns:a16="http://schemas.microsoft.com/office/drawing/2014/main" id="{710BB1A9-FA83-44AB-94A4-E7E0C0FBAD69}"/>
              </a:ext>
            </a:extLst>
          </p:cNvPr>
          <p:cNvSpPr/>
          <p:nvPr/>
        </p:nvSpPr>
        <p:spPr>
          <a:xfrm>
            <a:off x="-1" y="12301"/>
            <a:ext cx="1118871" cy="2195195"/>
          </a:xfrm>
          <a:custGeom>
            <a:avLst/>
            <a:gdLst/>
            <a:ahLst/>
            <a:cxnLst/>
            <a:rect l="l" t="t" r="r" b="b"/>
            <a:pathLst>
              <a:path w="1118870" h="2195195">
                <a:moveTo>
                  <a:pt x="1118450" y="0"/>
                </a:moveTo>
                <a:lnTo>
                  <a:pt x="0" y="0"/>
                </a:lnTo>
                <a:lnTo>
                  <a:pt x="0" y="2195080"/>
                </a:lnTo>
                <a:lnTo>
                  <a:pt x="1118450" y="0"/>
                </a:lnTo>
                <a:close/>
              </a:path>
            </a:pathLst>
          </a:custGeom>
          <a:solidFill>
            <a:srgbClr val="FFFFFF">
              <a:alpha val="14999"/>
            </a:srgbClr>
          </a:solidFill>
        </p:spPr>
        <p:txBody>
          <a:bodyPr wrap="square" lIns="0" tIns="0" rIns="0" bIns="0" rtlCol="0"/>
          <a:lstStyle/>
          <a:p>
            <a:endParaRPr sz="1351" dirty="0"/>
          </a:p>
        </p:txBody>
      </p:sp>
      <p:sp>
        <p:nvSpPr>
          <p:cNvPr id="7" name="Text Placeholder 6">
            <a:extLst>
              <a:ext uri="{FF2B5EF4-FFF2-40B4-BE49-F238E27FC236}">
                <a16:creationId xmlns:a16="http://schemas.microsoft.com/office/drawing/2014/main" id="{EB625CAE-C9F2-4A7E-B1EC-9871B7D4B8CA}"/>
              </a:ext>
            </a:extLst>
          </p:cNvPr>
          <p:cNvSpPr>
            <a:spLocks noGrp="1"/>
          </p:cNvSpPr>
          <p:nvPr>
            <p:ph type="body" sz="quarter" idx="10" hasCustomPrompt="1"/>
          </p:nvPr>
        </p:nvSpPr>
        <p:spPr>
          <a:xfrm>
            <a:off x="914400" y="2060813"/>
            <a:ext cx="2590800" cy="848649"/>
          </a:xfrm>
        </p:spPr>
        <p:txBody>
          <a:bodyPr anchor="b">
            <a:noAutofit/>
          </a:bodyPr>
          <a:lstStyle>
            <a:lvl1pPr marL="0" indent="0">
              <a:lnSpc>
                <a:spcPct val="100000"/>
              </a:lnSpc>
              <a:spcBef>
                <a:spcPts val="0"/>
              </a:spcBef>
              <a:buNone/>
              <a:defRPr sz="1600" b="1" cap="all" spc="100" baseline="0">
                <a:solidFill>
                  <a:schemeClr val="bg1"/>
                </a:solidFill>
              </a:defRPr>
            </a:lvl1pPr>
            <a:lvl2pPr marL="0" indent="0">
              <a:lnSpc>
                <a:spcPct val="100000"/>
              </a:lnSpc>
              <a:spcBef>
                <a:spcPts val="0"/>
              </a:spcBef>
              <a:buNone/>
              <a:defRPr sz="1600" b="1" cap="all" spc="100" baseline="0">
                <a:solidFill>
                  <a:schemeClr val="accent1"/>
                </a:solidFill>
              </a:defRPr>
            </a:lvl2pPr>
            <a:lvl3pPr marL="0" indent="0">
              <a:lnSpc>
                <a:spcPct val="100000"/>
              </a:lnSpc>
              <a:spcBef>
                <a:spcPts val="0"/>
              </a:spcBef>
              <a:buNone/>
              <a:defRPr sz="1600" b="1" cap="all" spc="100" baseline="0">
                <a:solidFill>
                  <a:schemeClr val="accent1"/>
                </a:solidFill>
              </a:defRPr>
            </a:lvl3pPr>
            <a:lvl4pPr marL="0" indent="0">
              <a:lnSpc>
                <a:spcPct val="100000"/>
              </a:lnSpc>
              <a:spcBef>
                <a:spcPts val="0"/>
              </a:spcBef>
              <a:buNone/>
              <a:defRPr sz="1600" b="1" cap="all" spc="100" baseline="0">
                <a:solidFill>
                  <a:schemeClr val="accent1"/>
                </a:solidFill>
              </a:defRPr>
            </a:lvl4pPr>
            <a:lvl5pPr marL="0" indent="0">
              <a:lnSpc>
                <a:spcPct val="100000"/>
              </a:lnSpc>
              <a:spcBef>
                <a:spcPts val="0"/>
              </a:spcBef>
              <a:buNone/>
              <a:defRPr sz="1600" b="1" cap="all" spc="100" baseline="0">
                <a:solidFill>
                  <a:schemeClr val="accent1"/>
                </a:solidFill>
              </a:defRPr>
            </a:lvl5pPr>
            <a:lvl6pPr marL="0" indent="0">
              <a:lnSpc>
                <a:spcPct val="100000"/>
              </a:lnSpc>
              <a:spcBef>
                <a:spcPts val="0"/>
              </a:spcBef>
              <a:buNone/>
              <a:defRPr sz="1600" b="1" cap="all" spc="100" baseline="0">
                <a:solidFill>
                  <a:schemeClr val="accent1"/>
                </a:solidFill>
              </a:defRPr>
            </a:lvl6pPr>
            <a:lvl7pPr marL="0" indent="0">
              <a:lnSpc>
                <a:spcPct val="100000"/>
              </a:lnSpc>
              <a:spcBef>
                <a:spcPts val="0"/>
              </a:spcBef>
              <a:buNone/>
              <a:defRPr sz="1600" b="1" cap="all" spc="100" baseline="0">
                <a:solidFill>
                  <a:schemeClr val="accent1"/>
                </a:solidFill>
              </a:defRPr>
            </a:lvl7pPr>
            <a:lvl8pPr marL="0" indent="0">
              <a:lnSpc>
                <a:spcPct val="100000"/>
              </a:lnSpc>
              <a:spcBef>
                <a:spcPts val="0"/>
              </a:spcBef>
              <a:buNone/>
              <a:defRPr sz="1600" b="1" cap="all" spc="100" baseline="0">
                <a:solidFill>
                  <a:schemeClr val="accent1"/>
                </a:solidFill>
              </a:defRPr>
            </a:lvl8pPr>
            <a:lvl9pPr marL="0" indent="0">
              <a:lnSpc>
                <a:spcPct val="100000"/>
              </a:lnSpc>
              <a:spcBef>
                <a:spcPts val="0"/>
              </a:spcBef>
              <a:buNone/>
              <a:defRPr sz="1600" b="1" cap="all" spc="100" baseline="0">
                <a:solidFill>
                  <a:schemeClr val="accent1"/>
                </a:solidFill>
              </a:defRPr>
            </a:lvl9pPr>
          </a:lstStyle>
          <a:p>
            <a:pPr lvl="0"/>
            <a:r>
              <a:t>Superheader</a:t>
            </a:r>
          </a:p>
        </p:txBody>
      </p:sp>
      <p:sp>
        <p:nvSpPr>
          <p:cNvPr id="10" name="Text Placeholder 6">
            <a:extLst>
              <a:ext uri="{FF2B5EF4-FFF2-40B4-BE49-F238E27FC236}">
                <a16:creationId xmlns:a16="http://schemas.microsoft.com/office/drawing/2014/main" id="{D54810D3-294B-4D80-B73C-B4B1BEF2F356}"/>
              </a:ext>
            </a:extLst>
          </p:cNvPr>
          <p:cNvSpPr>
            <a:spLocks noGrp="1"/>
          </p:cNvSpPr>
          <p:nvPr>
            <p:ph type="body" sz="quarter" idx="13"/>
          </p:nvPr>
        </p:nvSpPr>
        <p:spPr>
          <a:xfrm>
            <a:off x="914400" y="2990774"/>
            <a:ext cx="2590800" cy="2254327"/>
          </a:xfrm>
        </p:spPr>
        <p:txBody>
          <a:bodyPr>
            <a:noAutofit/>
          </a:bodyPr>
          <a:lstStyle>
            <a:lvl1pPr marL="0" indent="0">
              <a:lnSpc>
                <a:spcPct val="100000"/>
              </a:lnSpc>
              <a:spcBef>
                <a:spcPts val="0"/>
              </a:spcBef>
              <a:buNone/>
              <a:defRPr sz="2800" b="0" cap="none" spc="0" baseline="0">
                <a:solidFill>
                  <a:schemeClr val="bg1"/>
                </a:solidFill>
              </a:defRPr>
            </a:lvl1pPr>
            <a:lvl2pPr marL="0" indent="0">
              <a:lnSpc>
                <a:spcPct val="100000"/>
              </a:lnSpc>
              <a:spcBef>
                <a:spcPts val="0"/>
              </a:spcBef>
              <a:buNone/>
              <a:defRPr sz="2800" b="0" cap="none" spc="0" baseline="0">
                <a:solidFill>
                  <a:schemeClr val="bg1"/>
                </a:solidFill>
              </a:defRPr>
            </a:lvl2pPr>
            <a:lvl3pPr marL="0" indent="0">
              <a:lnSpc>
                <a:spcPct val="100000"/>
              </a:lnSpc>
              <a:spcBef>
                <a:spcPts val="0"/>
              </a:spcBef>
              <a:buNone/>
              <a:defRPr sz="2800" b="0" cap="none" spc="0" baseline="0">
                <a:solidFill>
                  <a:schemeClr val="bg1"/>
                </a:solidFill>
              </a:defRPr>
            </a:lvl3pPr>
            <a:lvl4pPr marL="0" indent="0">
              <a:lnSpc>
                <a:spcPct val="100000"/>
              </a:lnSpc>
              <a:spcBef>
                <a:spcPts val="0"/>
              </a:spcBef>
              <a:buNone/>
              <a:defRPr sz="2800" b="0" cap="none" spc="0" baseline="0">
                <a:solidFill>
                  <a:schemeClr val="bg1"/>
                </a:solidFill>
              </a:defRPr>
            </a:lvl4pPr>
            <a:lvl5pPr marL="0" indent="0">
              <a:lnSpc>
                <a:spcPct val="100000"/>
              </a:lnSpc>
              <a:spcBef>
                <a:spcPts val="0"/>
              </a:spcBef>
              <a:buNone/>
              <a:defRPr sz="2800" b="0" cap="none" spc="0" baseline="0">
                <a:solidFill>
                  <a:schemeClr val="bg1"/>
                </a:solidFill>
              </a:defRPr>
            </a:lvl5pPr>
            <a:lvl6pPr marL="0" indent="0">
              <a:lnSpc>
                <a:spcPct val="100000"/>
              </a:lnSpc>
              <a:spcBef>
                <a:spcPts val="0"/>
              </a:spcBef>
              <a:buNone/>
              <a:defRPr sz="2800" b="0" cap="none" spc="0" baseline="0">
                <a:solidFill>
                  <a:schemeClr val="bg1"/>
                </a:solidFill>
              </a:defRPr>
            </a:lvl6pPr>
            <a:lvl7pPr marL="0" indent="0">
              <a:lnSpc>
                <a:spcPct val="100000"/>
              </a:lnSpc>
              <a:spcBef>
                <a:spcPts val="0"/>
              </a:spcBef>
              <a:buNone/>
              <a:defRPr sz="2800" b="0" cap="none" spc="0" baseline="0">
                <a:solidFill>
                  <a:schemeClr val="bg1"/>
                </a:solidFill>
              </a:defRPr>
            </a:lvl7pPr>
            <a:lvl8pPr marL="0" indent="0">
              <a:lnSpc>
                <a:spcPct val="100000"/>
              </a:lnSpc>
              <a:spcBef>
                <a:spcPts val="0"/>
              </a:spcBef>
              <a:buNone/>
              <a:defRPr sz="2800" b="0" cap="none" spc="0" baseline="0">
                <a:solidFill>
                  <a:schemeClr val="bg1"/>
                </a:solidFill>
              </a:defRPr>
            </a:lvl8pPr>
            <a:lvl9pPr marL="0" indent="0">
              <a:lnSpc>
                <a:spcPct val="100000"/>
              </a:lnSpc>
              <a:spcBef>
                <a:spcPts val="0"/>
              </a:spcBef>
              <a:buNone/>
              <a:defRPr sz="2800" b="0" cap="none" spc="0" baseline="0">
                <a:solidFill>
                  <a:schemeClr val="bg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08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Quotation">
    <p:bg>
      <p:bgRef idx="1001">
        <a:schemeClr val="bg2"/>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09764853-C9FB-4C5E-AC2A-72B2DCB8497A}"/>
              </a:ext>
            </a:extLst>
          </p:cNvPr>
          <p:cNvSpPr/>
          <p:nvPr/>
        </p:nvSpPr>
        <p:spPr>
          <a:xfrm>
            <a:off x="9880873" y="2324099"/>
            <a:ext cx="2310139" cy="4533901"/>
          </a:xfrm>
          <a:custGeom>
            <a:avLst/>
            <a:gdLst>
              <a:gd name="connsiteX0" fmla="*/ 1710308 w 1710308"/>
              <a:gd name="connsiteY0" fmla="*/ 0 h 3356669"/>
              <a:gd name="connsiteX1" fmla="*/ 1710308 w 1710308"/>
              <a:gd name="connsiteY1" fmla="*/ 3356669 h 3356669"/>
              <a:gd name="connsiteX2" fmla="*/ 0 w 1710308"/>
              <a:gd name="connsiteY2" fmla="*/ 3356669 h 3356669"/>
            </a:gdLst>
            <a:ahLst/>
            <a:cxnLst>
              <a:cxn ang="0">
                <a:pos x="connsiteX0" y="connsiteY0"/>
              </a:cxn>
              <a:cxn ang="0">
                <a:pos x="connsiteX1" y="connsiteY1"/>
              </a:cxn>
              <a:cxn ang="0">
                <a:pos x="connsiteX2" y="connsiteY2"/>
              </a:cxn>
            </a:cxnLst>
            <a:rect l="l" t="t" r="r" b="b"/>
            <a:pathLst>
              <a:path w="1710308" h="3356669">
                <a:moveTo>
                  <a:pt x="1710308" y="0"/>
                </a:moveTo>
                <a:lnTo>
                  <a:pt x="1710308" y="3356669"/>
                </a:lnTo>
                <a:lnTo>
                  <a:pt x="0" y="3356669"/>
                </a:lnTo>
                <a:close/>
              </a:path>
            </a:pathLst>
          </a:custGeom>
          <a:gradFill flip="none" rotWithShape="1">
            <a:gsLst>
              <a:gs pos="50000">
                <a:srgbClr val="018E89"/>
              </a:gs>
              <a:gs pos="0">
                <a:srgbClr val="00A88C"/>
              </a:gs>
              <a:gs pos="100000">
                <a:srgbClr val="026B84">
                  <a:alpha val="85882"/>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9" name="Freeform: Shape 8">
            <a:extLst>
              <a:ext uri="{FF2B5EF4-FFF2-40B4-BE49-F238E27FC236}">
                <a16:creationId xmlns:a16="http://schemas.microsoft.com/office/drawing/2014/main" id="{47F62E1E-67AF-4EAE-A37A-ECB5A264F016}"/>
              </a:ext>
            </a:extLst>
          </p:cNvPr>
          <p:cNvSpPr/>
          <p:nvPr/>
        </p:nvSpPr>
        <p:spPr>
          <a:xfrm flipH="1" flipV="1">
            <a:off x="9542237" y="1657549"/>
            <a:ext cx="2649763" cy="5200452"/>
          </a:xfrm>
          <a:custGeom>
            <a:avLst/>
            <a:gdLst>
              <a:gd name="connsiteX0" fmla="*/ 0 w 2649763"/>
              <a:gd name="connsiteY0" fmla="*/ 5200452 h 5200452"/>
              <a:gd name="connsiteX1" fmla="*/ 0 w 2649763"/>
              <a:gd name="connsiteY1" fmla="*/ 3492100 h 5200452"/>
              <a:gd name="connsiteX2" fmla="*/ 1779314 w 2649763"/>
              <a:gd name="connsiteY2" fmla="*/ 0 h 5200452"/>
              <a:gd name="connsiteX3" fmla="*/ 2649763 w 2649763"/>
              <a:gd name="connsiteY3" fmla="*/ 0 h 5200452"/>
            </a:gdLst>
            <a:ahLst/>
            <a:cxnLst>
              <a:cxn ang="0">
                <a:pos x="connsiteX0" y="connsiteY0"/>
              </a:cxn>
              <a:cxn ang="0">
                <a:pos x="connsiteX1" y="connsiteY1"/>
              </a:cxn>
              <a:cxn ang="0">
                <a:pos x="connsiteX2" y="connsiteY2"/>
              </a:cxn>
              <a:cxn ang="0">
                <a:pos x="connsiteX3" y="connsiteY3"/>
              </a:cxn>
            </a:cxnLst>
            <a:rect l="l" t="t" r="r" b="b"/>
            <a:pathLst>
              <a:path w="2649763" h="5200452">
                <a:moveTo>
                  <a:pt x="0" y="5200452"/>
                </a:moveTo>
                <a:lnTo>
                  <a:pt x="0" y="3492100"/>
                </a:lnTo>
                <a:lnTo>
                  <a:pt x="1779314" y="0"/>
                </a:lnTo>
                <a:lnTo>
                  <a:pt x="2649763" y="0"/>
                </a:lnTo>
                <a:close/>
              </a:path>
            </a:pathLst>
          </a:custGeom>
          <a:gradFill flip="none" rotWithShape="1">
            <a:gsLst>
              <a:gs pos="0">
                <a:srgbClr val="00A88C"/>
              </a:gs>
              <a:gs pos="100000">
                <a:srgbClr val="05A2C6"/>
              </a:gs>
              <a:gs pos="67000">
                <a:srgbClr val="05A2C6">
                  <a:alpha val="60784"/>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2" name="Title 1">
            <a:extLst>
              <a:ext uri="{FF2B5EF4-FFF2-40B4-BE49-F238E27FC236}">
                <a16:creationId xmlns:a16="http://schemas.microsoft.com/office/drawing/2014/main" id="{5903870F-45FC-4AD5-A7C7-B6C152A06D97}"/>
              </a:ext>
            </a:extLst>
          </p:cNvPr>
          <p:cNvSpPr>
            <a:spLocks noGrp="1"/>
          </p:cNvSpPr>
          <p:nvPr>
            <p:ph type="title" hasCustomPrompt="1"/>
          </p:nvPr>
        </p:nvSpPr>
        <p:spPr>
          <a:xfrm>
            <a:off x="3022599" y="2032361"/>
            <a:ext cx="6931480" cy="2046515"/>
          </a:xfrm>
        </p:spPr>
        <p:txBody>
          <a:bodyPr anchor="t"/>
          <a:lstStyle>
            <a:lvl1pPr marL="253994" indent="-253994">
              <a:defRPr sz="4000">
                <a:solidFill>
                  <a:schemeClr val="tx1"/>
                </a:solidFill>
              </a:defRPr>
            </a:lvl1pPr>
          </a:lstStyle>
          <a:p>
            <a:r>
              <a:t>“Type quotation text here.” Delete photo placeholder if not needed.</a:t>
            </a:r>
          </a:p>
        </p:txBody>
      </p:sp>
      <p:sp>
        <p:nvSpPr>
          <p:cNvPr id="12" name="Text Placeholder 13">
            <a:extLst>
              <a:ext uri="{FF2B5EF4-FFF2-40B4-BE49-F238E27FC236}">
                <a16:creationId xmlns:a16="http://schemas.microsoft.com/office/drawing/2014/main" id="{29B8B72D-2388-443D-9ED9-92D2DC3331B6}"/>
              </a:ext>
            </a:extLst>
          </p:cNvPr>
          <p:cNvSpPr>
            <a:spLocks noGrp="1"/>
          </p:cNvSpPr>
          <p:nvPr>
            <p:ph type="body" sz="quarter" idx="13" hasCustomPrompt="1"/>
          </p:nvPr>
        </p:nvSpPr>
        <p:spPr>
          <a:xfrm>
            <a:off x="3276601" y="4174126"/>
            <a:ext cx="4027715" cy="666751"/>
          </a:xfrm>
        </p:spPr>
        <p:txBody>
          <a:bodyPr/>
          <a:lstStyle>
            <a:lvl1pPr marL="0" indent="0">
              <a:lnSpc>
                <a:spcPct val="100000"/>
              </a:lnSpc>
              <a:spcBef>
                <a:spcPts val="0"/>
              </a:spcBef>
              <a:buNone/>
              <a:defRPr sz="1800">
                <a:solidFill>
                  <a:schemeClr val="accent3"/>
                </a:solidFill>
              </a:defRPr>
            </a:lvl1pPr>
            <a:lvl2pPr marL="0" indent="0">
              <a:lnSpc>
                <a:spcPct val="100000"/>
              </a:lnSpc>
              <a:spcBef>
                <a:spcPts val="0"/>
              </a:spcBef>
              <a:buNone/>
              <a:defRPr sz="1800">
                <a:solidFill>
                  <a:schemeClr val="tx1">
                    <a:lumMod val="50000"/>
                    <a:lumOff val="50000"/>
                  </a:schemeClr>
                </a:solidFill>
              </a:defRPr>
            </a:lvl2pPr>
            <a:lvl3pPr marL="0" indent="0">
              <a:lnSpc>
                <a:spcPct val="100000"/>
              </a:lnSpc>
              <a:spcBef>
                <a:spcPts val="0"/>
              </a:spcBef>
              <a:buNone/>
              <a:defRPr sz="1800">
                <a:solidFill>
                  <a:schemeClr val="tx1">
                    <a:lumMod val="50000"/>
                    <a:lumOff val="50000"/>
                  </a:schemeClr>
                </a:solidFill>
              </a:defRPr>
            </a:lvl3pPr>
            <a:lvl4pPr marL="0" indent="0">
              <a:lnSpc>
                <a:spcPct val="100000"/>
              </a:lnSpc>
              <a:spcBef>
                <a:spcPts val="0"/>
              </a:spcBef>
              <a:buNone/>
              <a:defRPr sz="1800">
                <a:solidFill>
                  <a:schemeClr val="tx1">
                    <a:lumMod val="50000"/>
                    <a:lumOff val="50000"/>
                  </a:schemeClr>
                </a:solidFill>
              </a:defRPr>
            </a:lvl4pPr>
            <a:lvl5pPr marL="0" indent="0">
              <a:lnSpc>
                <a:spcPct val="100000"/>
              </a:lnSpc>
              <a:spcBef>
                <a:spcPts val="0"/>
              </a:spcBef>
              <a:buNone/>
              <a:defRPr sz="1800">
                <a:solidFill>
                  <a:schemeClr val="tx1">
                    <a:lumMod val="50000"/>
                    <a:lumOff val="50000"/>
                  </a:schemeClr>
                </a:solidFill>
              </a:defRPr>
            </a:lvl5pPr>
            <a:lvl6pPr marL="0" indent="0">
              <a:lnSpc>
                <a:spcPct val="100000"/>
              </a:lnSpc>
              <a:spcBef>
                <a:spcPts val="0"/>
              </a:spcBef>
              <a:buNone/>
              <a:defRPr sz="1800">
                <a:solidFill>
                  <a:schemeClr val="tx1">
                    <a:lumMod val="50000"/>
                    <a:lumOff val="50000"/>
                  </a:schemeClr>
                </a:solidFill>
              </a:defRPr>
            </a:lvl6pPr>
            <a:lvl7pPr marL="0" indent="0">
              <a:lnSpc>
                <a:spcPct val="100000"/>
              </a:lnSpc>
              <a:spcBef>
                <a:spcPts val="0"/>
              </a:spcBef>
              <a:buNone/>
              <a:defRPr sz="1800">
                <a:solidFill>
                  <a:schemeClr val="tx1">
                    <a:lumMod val="50000"/>
                    <a:lumOff val="50000"/>
                  </a:schemeClr>
                </a:solidFill>
              </a:defRPr>
            </a:lvl7pPr>
            <a:lvl8pPr marL="0" indent="0">
              <a:lnSpc>
                <a:spcPct val="100000"/>
              </a:lnSpc>
              <a:spcBef>
                <a:spcPts val="0"/>
              </a:spcBef>
              <a:buNone/>
              <a:defRPr sz="1800">
                <a:solidFill>
                  <a:schemeClr val="tx1">
                    <a:lumMod val="50000"/>
                    <a:lumOff val="50000"/>
                  </a:schemeClr>
                </a:solidFill>
              </a:defRPr>
            </a:lvl8pPr>
            <a:lvl9pPr marL="0" indent="0">
              <a:lnSpc>
                <a:spcPct val="100000"/>
              </a:lnSpc>
              <a:spcBef>
                <a:spcPts val="0"/>
              </a:spcBef>
              <a:buNone/>
              <a:defRPr sz="1800">
                <a:solidFill>
                  <a:schemeClr val="tx1">
                    <a:lumMod val="50000"/>
                    <a:lumOff val="50000"/>
                  </a:schemeClr>
                </a:solidFill>
              </a:defRPr>
            </a:lvl9pPr>
          </a:lstStyle>
          <a:p>
            <a:pPr lvl="0"/>
            <a:r>
              <a:t>Firstname Lastname (bold) </a:t>
            </a:r>
            <a:br>
              <a:rPr/>
            </a:br>
            <a:r>
              <a:t>title, affiliations (not bold)</a:t>
            </a:r>
          </a:p>
        </p:txBody>
      </p:sp>
      <p:sp>
        <p:nvSpPr>
          <p:cNvPr id="11" name="Picture Placeholder 10">
            <a:extLst>
              <a:ext uri="{FF2B5EF4-FFF2-40B4-BE49-F238E27FC236}">
                <a16:creationId xmlns:a16="http://schemas.microsoft.com/office/drawing/2014/main" id="{03E1B464-558F-4F66-963B-73E760825238}"/>
              </a:ext>
            </a:extLst>
          </p:cNvPr>
          <p:cNvSpPr>
            <a:spLocks noGrp="1"/>
          </p:cNvSpPr>
          <p:nvPr>
            <p:ph type="pic" sz="quarter" idx="10" hasCustomPrompt="1"/>
          </p:nvPr>
        </p:nvSpPr>
        <p:spPr>
          <a:xfrm>
            <a:off x="1135380" y="1592579"/>
            <a:ext cx="1463040" cy="1463040"/>
          </a:xfrm>
          <a:solidFill>
            <a:srgbClr val="7F7F7F"/>
          </a:solidFill>
        </p:spPr>
        <p:txBody>
          <a:bodyPr tIns="0" anchor="ctr"/>
          <a:lstStyle>
            <a:lvl1pPr marL="0" indent="0" algn="ctr">
              <a:spcBef>
                <a:spcPts val="0"/>
              </a:spcBef>
              <a:buNone/>
              <a:defRPr sz="1400"/>
            </a:lvl1pPr>
          </a:lstStyle>
          <a:p>
            <a:r>
              <a:rPr dirty="0"/>
              <a:t>Click icon to add picture. Delete this placeholder if not used.</a:t>
            </a:r>
          </a:p>
        </p:txBody>
      </p:sp>
    </p:spTree>
    <p:extLst>
      <p:ext uri="{BB962C8B-B14F-4D97-AF65-F5344CB8AC3E}">
        <p14:creationId xmlns:p14="http://schemas.microsoft.com/office/powerpoint/2010/main" val="37170049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Bio">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E8B1984-B363-472F-967D-DEE53FFB1266}"/>
              </a:ext>
            </a:extLst>
          </p:cNvPr>
          <p:cNvSpPr/>
          <p:nvPr/>
        </p:nvSpPr>
        <p:spPr>
          <a:xfrm>
            <a:off x="11758861" y="0"/>
            <a:ext cx="442587" cy="6858000"/>
          </a:xfrm>
          <a:custGeom>
            <a:avLst/>
            <a:gdLst>
              <a:gd name="connsiteX0" fmla="*/ 0 w 442587"/>
              <a:gd name="connsiteY0" fmla="*/ 0 h 6858000"/>
              <a:gd name="connsiteX1" fmla="*/ 442587 w 442587"/>
              <a:gd name="connsiteY1" fmla="*/ 0 h 6858000"/>
              <a:gd name="connsiteX2" fmla="*/ 442587 w 442587"/>
              <a:gd name="connsiteY2" fmla="*/ 6858000 h 6858000"/>
              <a:gd name="connsiteX3" fmla="*/ 0 w 4425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2587" h="6858000">
                <a:moveTo>
                  <a:pt x="0" y="0"/>
                </a:moveTo>
                <a:lnTo>
                  <a:pt x="442587" y="0"/>
                </a:lnTo>
                <a:lnTo>
                  <a:pt x="442587" y="6858000"/>
                </a:lnTo>
                <a:lnTo>
                  <a:pt x="0" y="6858000"/>
                </a:lnTo>
                <a:close/>
              </a:path>
            </a:pathLst>
          </a:custGeom>
          <a:gradFill>
            <a:gsLst>
              <a:gs pos="92000">
                <a:srgbClr val="05A2C6"/>
              </a:gs>
              <a:gs pos="28000">
                <a:srgbClr val="00A88C"/>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10" name="object 3">
            <a:extLst>
              <a:ext uri="{FF2B5EF4-FFF2-40B4-BE49-F238E27FC236}">
                <a16:creationId xmlns:a16="http://schemas.microsoft.com/office/drawing/2014/main" id="{5B9823D0-6655-4C9C-8331-F23618B820A4}"/>
              </a:ext>
            </a:extLst>
          </p:cNvPr>
          <p:cNvSpPr/>
          <p:nvPr/>
        </p:nvSpPr>
        <p:spPr>
          <a:xfrm>
            <a:off x="7487560" y="4205241"/>
            <a:ext cx="4270819" cy="2652835"/>
          </a:xfrm>
          <a:custGeom>
            <a:avLst/>
            <a:gdLst/>
            <a:ahLst/>
            <a:cxnLst/>
            <a:rect l="l" t="t" r="r" b="b"/>
            <a:pathLst>
              <a:path w="4206240" h="2652395">
                <a:moveTo>
                  <a:pt x="4205681" y="0"/>
                </a:moveTo>
                <a:lnTo>
                  <a:pt x="0" y="0"/>
                </a:lnTo>
                <a:lnTo>
                  <a:pt x="0" y="2652318"/>
                </a:lnTo>
                <a:lnTo>
                  <a:pt x="4205681" y="2652318"/>
                </a:lnTo>
                <a:lnTo>
                  <a:pt x="4205681" y="0"/>
                </a:lnTo>
                <a:close/>
              </a:path>
            </a:pathLst>
          </a:custGeom>
          <a:solidFill>
            <a:srgbClr val="EBEBEB"/>
          </a:solidFill>
        </p:spPr>
        <p:txBody>
          <a:bodyPr wrap="square" lIns="0" tIns="0" rIns="0" bIns="0" rtlCol="0"/>
          <a:lstStyle/>
          <a:p>
            <a:endParaRPr sz="1351" dirty="0"/>
          </a:p>
        </p:txBody>
      </p:sp>
      <p:sp>
        <p:nvSpPr>
          <p:cNvPr id="23" name="Freeform: Shape 22">
            <a:extLst>
              <a:ext uri="{FF2B5EF4-FFF2-40B4-BE49-F238E27FC236}">
                <a16:creationId xmlns:a16="http://schemas.microsoft.com/office/drawing/2014/main" id="{798DE113-3CD2-4C9A-B3B4-DE26CBF151F1}"/>
              </a:ext>
            </a:extLst>
          </p:cNvPr>
          <p:cNvSpPr/>
          <p:nvPr/>
        </p:nvSpPr>
        <p:spPr>
          <a:xfrm>
            <a:off x="11209781" y="5349025"/>
            <a:ext cx="991667" cy="1508971"/>
          </a:xfrm>
          <a:custGeom>
            <a:avLst/>
            <a:gdLst>
              <a:gd name="connsiteX0" fmla="*/ 991667 w 991667"/>
              <a:gd name="connsiteY0" fmla="*/ 0 h 1508970"/>
              <a:gd name="connsiteX1" fmla="*/ 991667 w 991667"/>
              <a:gd name="connsiteY1" fmla="*/ 1508970 h 1508970"/>
              <a:gd name="connsiteX2" fmla="*/ 0 w 991667"/>
              <a:gd name="connsiteY2" fmla="*/ 1508970 h 1508970"/>
            </a:gdLst>
            <a:ahLst/>
            <a:cxnLst>
              <a:cxn ang="0">
                <a:pos x="connsiteX0" y="connsiteY0"/>
              </a:cxn>
              <a:cxn ang="0">
                <a:pos x="connsiteX1" y="connsiteY1"/>
              </a:cxn>
              <a:cxn ang="0">
                <a:pos x="connsiteX2" y="connsiteY2"/>
              </a:cxn>
            </a:cxnLst>
            <a:rect l="l" t="t" r="r" b="b"/>
            <a:pathLst>
              <a:path w="991667" h="1508970">
                <a:moveTo>
                  <a:pt x="991667" y="0"/>
                </a:moveTo>
                <a:lnTo>
                  <a:pt x="991667" y="1508970"/>
                </a:lnTo>
                <a:lnTo>
                  <a:pt x="0" y="1508970"/>
                </a:lnTo>
                <a:close/>
              </a:path>
            </a:pathLst>
          </a:custGeom>
          <a:solidFill>
            <a:srgbClr val="026B84">
              <a:alpha val="14999"/>
            </a:srgbClr>
          </a:solidFill>
        </p:spPr>
        <p:txBody>
          <a:bodyPr wrap="square" lIns="0" tIns="0" rIns="0" bIns="0" rtlCol="0">
            <a:noAutofit/>
          </a:bodyPr>
          <a:lstStyle/>
          <a:p>
            <a:endParaRPr sz="1351" dirty="0"/>
          </a:p>
        </p:txBody>
      </p:sp>
      <p:sp>
        <p:nvSpPr>
          <p:cNvPr id="6" name="Text Placeholder 12">
            <a:extLst>
              <a:ext uri="{FF2B5EF4-FFF2-40B4-BE49-F238E27FC236}">
                <a16:creationId xmlns:a16="http://schemas.microsoft.com/office/drawing/2014/main" id="{400EF39D-9DDC-4276-9B33-2B5C91D82454}"/>
              </a:ext>
            </a:extLst>
          </p:cNvPr>
          <p:cNvSpPr>
            <a:spLocks noGrp="1"/>
          </p:cNvSpPr>
          <p:nvPr>
            <p:ph type="body" sz="quarter" idx="14" hasCustomPrompt="1"/>
          </p:nvPr>
        </p:nvSpPr>
        <p:spPr>
          <a:xfrm>
            <a:off x="457200" y="419102"/>
            <a:ext cx="56388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8" name="Text Placeholder 7">
            <a:extLst>
              <a:ext uri="{FF2B5EF4-FFF2-40B4-BE49-F238E27FC236}">
                <a16:creationId xmlns:a16="http://schemas.microsoft.com/office/drawing/2014/main" id="{783F47DB-0539-414F-BE40-90B516F26836}"/>
              </a:ext>
            </a:extLst>
          </p:cNvPr>
          <p:cNvSpPr>
            <a:spLocks noGrp="1"/>
          </p:cNvSpPr>
          <p:nvPr>
            <p:ph type="body" sz="quarter" idx="15" hasCustomPrompt="1"/>
          </p:nvPr>
        </p:nvSpPr>
        <p:spPr>
          <a:xfrm>
            <a:off x="914400" y="2341308"/>
            <a:ext cx="4876800" cy="513080"/>
          </a:xfrm>
        </p:spPr>
        <p:txBody>
          <a:bodyPr anchor="b"/>
          <a:lstStyle>
            <a:lvl1pPr marL="0" indent="0">
              <a:lnSpc>
                <a:spcPct val="100000"/>
              </a:lnSpc>
              <a:spcBef>
                <a:spcPts val="0"/>
              </a:spcBef>
              <a:buNone/>
              <a:defRPr sz="3200">
                <a:solidFill>
                  <a:schemeClr val="tx2"/>
                </a:solidFill>
              </a:defRPr>
            </a:lvl1pPr>
            <a:lvl2pPr marL="0" indent="0">
              <a:lnSpc>
                <a:spcPct val="100000"/>
              </a:lnSpc>
              <a:spcBef>
                <a:spcPts val="0"/>
              </a:spcBef>
              <a:buNone/>
              <a:defRPr sz="3200"/>
            </a:lvl2pPr>
            <a:lvl3pPr marL="0" indent="0">
              <a:lnSpc>
                <a:spcPct val="100000"/>
              </a:lnSpc>
              <a:spcBef>
                <a:spcPts val="0"/>
              </a:spcBef>
              <a:buNone/>
              <a:defRPr sz="3200"/>
            </a:lvl3pPr>
            <a:lvl4pPr marL="0" indent="0">
              <a:lnSpc>
                <a:spcPct val="100000"/>
              </a:lnSpc>
              <a:spcBef>
                <a:spcPts val="0"/>
              </a:spcBef>
              <a:buNone/>
              <a:defRPr sz="3200"/>
            </a:lvl4pPr>
            <a:lvl5pPr marL="0" indent="0">
              <a:lnSpc>
                <a:spcPct val="100000"/>
              </a:lnSpc>
              <a:spcBef>
                <a:spcPts val="0"/>
              </a:spcBef>
              <a:buNone/>
              <a:defRPr sz="3200"/>
            </a:lvl5pPr>
            <a:lvl6pPr marL="0" indent="0">
              <a:lnSpc>
                <a:spcPct val="100000"/>
              </a:lnSpc>
              <a:spcBef>
                <a:spcPts val="0"/>
              </a:spcBef>
              <a:buNone/>
              <a:defRPr sz="3200"/>
            </a:lvl6pPr>
            <a:lvl7pPr marL="0" indent="0">
              <a:lnSpc>
                <a:spcPct val="100000"/>
              </a:lnSpc>
              <a:spcBef>
                <a:spcPts val="0"/>
              </a:spcBef>
              <a:buNone/>
              <a:defRPr sz="3200"/>
            </a:lvl7pPr>
            <a:lvl8pPr marL="0" indent="0">
              <a:lnSpc>
                <a:spcPct val="100000"/>
              </a:lnSpc>
              <a:spcBef>
                <a:spcPts val="0"/>
              </a:spcBef>
              <a:buNone/>
              <a:defRPr sz="3200"/>
            </a:lvl8pPr>
            <a:lvl9pPr marL="0" indent="0">
              <a:lnSpc>
                <a:spcPct val="100000"/>
              </a:lnSpc>
              <a:spcBef>
                <a:spcPts val="0"/>
              </a:spcBef>
              <a:buNone/>
              <a:defRPr sz="3200"/>
            </a:lvl9pPr>
          </a:lstStyle>
          <a:p>
            <a:pPr lvl="0"/>
            <a:r>
              <a:t>Firstname Lastname</a:t>
            </a:r>
          </a:p>
        </p:txBody>
      </p:sp>
      <p:sp>
        <p:nvSpPr>
          <p:cNvPr id="26" name="Text Placeholder 25">
            <a:extLst>
              <a:ext uri="{FF2B5EF4-FFF2-40B4-BE49-F238E27FC236}">
                <a16:creationId xmlns:a16="http://schemas.microsoft.com/office/drawing/2014/main" id="{AC332C48-0190-4F22-A662-A9E0B9421072}"/>
              </a:ext>
            </a:extLst>
          </p:cNvPr>
          <p:cNvSpPr>
            <a:spLocks noGrp="1"/>
          </p:cNvSpPr>
          <p:nvPr>
            <p:ph type="body" sz="quarter" idx="28"/>
          </p:nvPr>
        </p:nvSpPr>
        <p:spPr>
          <a:xfrm>
            <a:off x="914400" y="2935746"/>
            <a:ext cx="4876800" cy="2395911"/>
          </a:xfrm>
        </p:spPr>
        <p:txBody>
          <a:bodyPr/>
          <a:lstStyle>
            <a:lvl1pPr marL="0" indent="0">
              <a:lnSpc>
                <a:spcPct val="130000"/>
              </a:lnSpc>
              <a:spcBef>
                <a:spcPts val="0"/>
              </a:spcBef>
              <a:buFont typeface="Arial" panose="020B0604020202020204" pitchFamily="34" charset="0"/>
              <a:buChar char="​"/>
              <a:defRPr sz="1400">
                <a:solidFill>
                  <a:schemeClr val="tx1"/>
                </a:solidFill>
              </a:defRPr>
            </a:lvl1pPr>
            <a:lvl2pPr marL="0" indent="0">
              <a:lnSpc>
                <a:spcPct val="130000"/>
              </a:lnSpc>
              <a:spcBef>
                <a:spcPts val="0"/>
              </a:spcBef>
              <a:buFont typeface="Arial" panose="020B0604020202020204" pitchFamily="34" charset="0"/>
              <a:buChar char="​"/>
              <a:defRPr sz="1400">
                <a:solidFill>
                  <a:schemeClr val="tx1"/>
                </a:solidFill>
              </a:defRPr>
            </a:lvl2pPr>
            <a:lvl3pPr marL="0" indent="0">
              <a:lnSpc>
                <a:spcPct val="130000"/>
              </a:lnSpc>
              <a:spcBef>
                <a:spcPts val="0"/>
              </a:spcBef>
              <a:buFont typeface="Arial" panose="020B0604020202020204" pitchFamily="34" charset="0"/>
              <a:buChar char="​"/>
              <a:defRPr sz="1400">
                <a:solidFill>
                  <a:schemeClr val="tx1"/>
                </a:solidFill>
              </a:defRPr>
            </a:lvl3pPr>
            <a:lvl4pPr marL="0" indent="0">
              <a:lnSpc>
                <a:spcPct val="130000"/>
              </a:lnSpc>
              <a:spcBef>
                <a:spcPts val="0"/>
              </a:spcBef>
              <a:buFont typeface="Arial" panose="020B0604020202020204" pitchFamily="34" charset="0"/>
              <a:buChar char="​"/>
              <a:defRPr sz="1400">
                <a:solidFill>
                  <a:schemeClr val="tx1"/>
                </a:solidFill>
              </a:defRPr>
            </a:lvl4pPr>
            <a:lvl5pPr marL="0" indent="0">
              <a:lnSpc>
                <a:spcPct val="130000"/>
              </a:lnSpc>
              <a:spcBef>
                <a:spcPts val="0"/>
              </a:spcBef>
              <a:buFont typeface="Arial" panose="020B0604020202020204" pitchFamily="34" charset="0"/>
              <a:buChar char="​"/>
              <a:defRPr sz="1400">
                <a:solidFill>
                  <a:schemeClr val="tx1"/>
                </a:solidFill>
              </a:defRPr>
            </a:lvl5pPr>
            <a:lvl6pPr marL="0" indent="0">
              <a:lnSpc>
                <a:spcPct val="130000"/>
              </a:lnSpc>
              <a:spcBef>
                <a:spcPts val="0"/>
              </a:spcBef>
              <a:buFont typeface="Arial" panose="020B0604020202020204" pitchFamily="34" charset="0"/>
              <a:buChar char="​"/>
              <a:defRPr sz="1400">
                <a:solidFill>
                  <a:schemeClr val="tx1"/>
                </a:solidFill>
              </a:defRPr>
            </a:lvl6pPr>
            <a:lvl7pPr marL="0" indent="0">
              <a:lnSpc>
                <a:spcPct val="130000"/>
              </a:lnSpc>
              <a:spcBef>
                <a:spcPts val="0"/>
              </a:spcBef>
              <a:buFont typeface="Arial" panose="020B0604020202020204" pitchFamily="34" charset="0"/>
              <a:buChar char="​"/>
              <a:defRPr sz="1400">
                <a:solidFill>
                  <a:schemeClr val="tx1"/>
                </a:solidFill>
              </a:defRPr>
            </a:lvl7pPr>
            <a:lvl8pPr marL="0" indent="0">
              <a:lnSpc>
                <a:spcPct val="130000"/>
              </a:lnSpc>
              <a:spcBef>
                <a:spcPts val="0"/>
              </a:spcBef>
              <a:buFont typeface="Arial" panose="020B0604020202020204" pitchFamily="34" charset="0"/>
              <a:buChar char="​"/>
              <a:defRPr sz="1400">
                <a:solidFill>
                  <a:schemeClr val="tx1"/>
                </a:solidFill>
              </a:defRPr>
            </a:lvl8pPr>
            <a:lvl9pPr marL="0" indent="0">
              <a:lnSpc>
                <a:spcPct val="130000"/>
              </a:lnSpc>
              <a:spcBef>
                <a:spcPts val="0"/>
              </a:spcBef>
              <a:buFont typeface="Arial" panose="020B0604020202020204" pitchFamily="34" charset="0"/>
              <a:buChar char="​"/>
              <a:defRPr sz="1400">
                <a:solidFill>
                  <a:schemeClr val="tx1"/>
                </a:solidFill>
              </a:defRPr>
            </a:lvl9pPr>
          </a:lstStyle>
          <a:p>
            <a:pPr lvl="0"/>
            <a:r>
              <a:rPr lang="en-US"/>
              <a:t>Click to edit Master text styles</a:t>
            </a:r>
          </a:p>
          <a:p>
            <a:pPr lvl="1"/>
            <a:r>
              <a:rPr lang="en-US"/>
              <a:t>Second level</a:t>
            </a:r>
          </a:p>
          <a:p>
            <a:pPr lvl="2"/>
            <a:r>
              <a:rPr lang="en-US"/>
              <a:t>Third level</a:t>
            </a:r>
          </a:p>
        </p:txBody>
      </p:sp>
      <p:sp>
        <p:nvSpPr>
          <p:cNvPr id="22" name="Freeform: Shape 21">
            <a:extLst>
              <a:ext uri="{FF2B5EF4-FFF2-40B4-BE49-F238E27FC236}">
                <a16:creationId xmlns:a16="http://schemas.microsoft.com/office/drawing/2014/main" id="{673971D4-2E53-4A84-8E81-9F8C1ECAD73B}"/>
              </a:ext>
            </a:extLst>
          </p:cNvPr>
          <p:cNvSpPr/>
          <p:nvPr/>
        </p:nvSpPr>
        <p:spPr>
          <a:xfrm>
            <a:off x="7475415" y="0"/>
            <a:ext cx="4726032" cy="6858000"/>
          </a:xfrm>
          <a:custGeom>
            <a:avLst/>
            <a:gdLst>
              <a:gd name="connsiteX0" fmla="*/ 0 w 4726032"/>
              <a:gd name="connsiteY0" fmla="*/ 0 h 6858000"/>
              <a:gd name="connsiteX1" fmla="*/ 4726032 w 4726032"/>
              <a:gd name="connsiteY1" fmla="*/ 0 h 6858000"/>
              <a:gd name="connsiteX2" fmla="*/ 4726032 w 4726032"/>
              <a:gd name="connsiteY2" fmla="*/ 425131 h 6858000"/>
              <a:gd name="connsiteX3" fmla="*/ 505056 w 4726032"/>
              <a:gd name="connsiteY3" fmla="*/ 6858000 h 6858000"/>
              <a:gd name="connsiteX4" fmla="*/ 0 w 472603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6032" h="6858000">
                <a:moveTo>
                  <a:pt x="0" y="0"/>
                </a:moveTo>
                <a:lnTo>
                  <a:pt x="4726032" y="0"/>
                </a:lnTo>
                <a:lnTo>
                  <a:pt x="4726032" y="425131"/>
                </a:lnTo>
                <a:lnTo>
                  <a:pt x="505056" y="6858000"/>
                </a:lnTo>
                <a:lnTo>
                  <a:pt x="0" y="6858000"/>
                </a:lnTo>
                <a:close/>
              </a:path>
            </a:pathLst>
          </a:custGeom>
          <a:solidFill>
            <a:srgbClr val="FFFFFF">
              <a:alpha val="14999"/>
            </a:srgbClr>
          </a:solidFill>
        </p:spPr>
        <p:txBody>
          <a:bodyPr wrap="square" lIns="0" tIns="0" rIns="0" bIns="0" rtlCol="0">
            <a:noAutofit/>
          </a:bodyPr>
          <a:lstStyle/>
          <a:p>
            <a:endParaRPr sz="1351" dirty="0"/>
          </a:p>
        </p:txBody>
      </p:sp>
      <p:sp>
        <p:nvSpPr>
          <p:cNvPr id="11" name="Picture Placeholder 10">
            <a:extLst>
              <a:ext uri="{FF2B5EF4-FFF2-40B4-BE49-F238E27FC236}">
                <a16:creationId xmlns:a16="http://schemas.microsoft.com/office/drawing/2014/main" id="{D8758817-3B07-4BCB-838E-6419D9FFA4F6}"/>
              </a:ext>
            </a:extLst>
          </p:cNvPr>
          <p:cNvSpPr>
            <a:spLocks noGrp="1"/>
          </p:cNvSpPr>
          <p:nvPr>
            <p:ph type="pic" sz="quarter" idx="24"/>
          </p:nvPr>
        </p:nvSpPr>
        <p:spPr>
          <a:xfrm>
            <a:off x="7487562" y="1"/>
            <a:ext cx="4270820" cy="4205241"/>
          </a:xfrm>
          <a:solidFill>
            <a:srgbClr val="C3C3C3"/>
          </a:solidFill>
        </p:spPr>
        <p:txBody>
          <a:bodyPr tIns="1280160"/>
          <a:lstStyle>
            <a:lvl1pPr marL="0" indent="0" algn="ctr">
              <a:spcBef>
                <a:spcPts val="0"/>
              </a:spcBef>
              <a:buNone/>
              <a:defRPr/>
            </a:lvl1pPr>
          </a:lstStyle>
          <a:p>
            <a:r>
              <a:rPr lang="en-US" dirty="0"/>
              <a:t>Click icon to add picture</a:t>
            </a:r>
            <a:endParaRPr dirty="0"/>
          </a:p>
        </p:txBody>
      </p:sp>
      <p:sp>
        <p:nvSpPr>
          <p:cNvPr id="18" name="Text Placeholder 7">
            <a:extLst>
              <a:ext uri="{FF2B5EF4-FFF2-40B4-BE49-F238E27FC236}">
                <a16:creationId xmlns:a16="http://schemas.microsoft.com/office/drawing/2014/main" id="{F6321BC2-82B7-4C7B-8C52-03524769DE64}"/>
              </a:ext>
            </a:extLst>
          </p:cNvPr>
          <p:cNvSpPr>
            <a:spLocks noGrp="1"/>
          </p:cNvSpPr>
          <p:nvPr>
            <p:ph type="body" sz="quarter" idx="25" hasCustomPrompt="1"/>
          </p:nvPr>
        </p:nvSpPr>
        <p:spPr>
          <a:xfrm>
            <a:off x="8263893" y="4867981"/>
            <a:ext cx="2594611" cy="632067"/>
          </a:xfrm>
        </p:spPr>
        <p:txBody>
          <a:bodyPr anchor="b"/>
          <a:lstStyle>
            <a:lvl1pPr marL="0" indent="0">
              <a:lnSpc>
                <a:spcPct val="100000"/>
              </a:lnSpc>
              <a:spcBef>
                <a:spcPts val="0"/>
              </a:spcBef>
              <a:buNone/>
              <a:defRPr sz="2000" b="1"/>
            </a:lvl1pPr>
            <a:lvl2pPr marL="0" indent="0">
              <a:lnSpc>
                <a:spcPct val="100000"/>
              </a:lnSpc>
              <a:spcBef>
                <a:spcPts val="0"/>
              </a:spcBef>
              <a:buNone/>
              <a:defRPr sz="3200"/>
            </a:lvl2pPr>
            <a:lvl3pPr marL="0" indent="0">
              <a:lnSpc>
                <a:spcPct val="100000"/>
              </a:lnSpc>
              <a:spcBef>
                <a:spcPts val="0"/>
              </a:spcBef>
              <a:buNone/>
              <a:defRPr sz="3200"/>
            </a:lvl3pPr>
            <a:lvl4pPr marL="0" indent="0">
              <a:lnSpc>
                <a:spcPct val="100000"/>
              </a:lnSpc>
              <a:spcBef>
                <a:spcPts val="0"/>
              </a:spcBef>
              <a:buNone/>
              <a:defRPr sz="3200"/>
            </a:lvl4pPr>
            <a:lvl5pPr marL="0" indent="0">
              <a:lnSpc>
                <a:spcPct val="100000"/>
              </a:lnSpc>
              <a:spcBef>
                <a:spcPts val="0"/>
              </a:spcBef>
              <a:buNone/>
              <a:defRPr sz="3200"/>
            </a:lvl5pPr>
            <a:lvl6pPr marL="0" indent="0">
              <a:lnSpc>
                <a:spcPct val="100000"/>
              </a:lnSpc>
              <a:spcBef>
                <a:spcPts val="0"/>
              </a:spcBef>
              <a:buNone/>
              <a:defRPr sz="3200"/>
            </a:lvl6pPr>
            <a:lvl7pPr marL="0" indent="0">
              <a:lnSpc>
                <a:spcPct val="100000"/>
              </a:lnSpc>
              <a:spcBef>
                <a:spcPts val="0"/>
              </a:spcBef>
              <a:buNone/>
              <a:defRPr sz="3200"/>
            </a:lvl7pPr>
            <a:lvl8pPr marL="0" indent="0">
              <a:lnSpc>
                <a:spcPct val="100000"/>
              </a:lnSpc>
              <a:spcBef>
                <a:spcPts val="0"/>
              </a:spcBef>
              <a:buNone/>
              <a:defRPr sz="3200"/>
            </a:lvl8pPr>
            <a:lvl9pPr marL="0" indent="0">
              <a:lnSpc>
                <a:spcPct val="100000"/>
              </a:lnSpc>
              <a:spcBef>
                <a:spcPts val="0"/>
              </a:spcBef>
              <a:buNone/>
              <a:defRPr sz="3200"/>
            </a:lvl9pPr>
          </a:lstStyle>
          <a:p>
            <a:pPr lvl="0"/>
            <a:r>
              <a:t>Title</a:t>
            </a:r>
          </a:p>
        </p:txBody>
      </p:sp>
      <p:sp>
        <p:nvSpPr>
          <p:cNvPr id="21" name="Text Placeholder 20">
            <a:extLst>
              <a:ext uri="{FF2B5EF4-FFF2-40B4-BE49-F238E27FC236}">
                <a16:creationId xmlns:a16="http://schemas.microsoft.com/office/drawing/2014/main" id="{97ABF8E2-9023-42B4-8195-CD0D7D7F7C2C}"/>
              </a:ext>
            </a:extLst>
          </p:cNvPr>
          <p:cNvSpPr>
            <a:spLocks noGrp="1"/>
          </p:cNvSpPr>
          <p:nvPr>
            <p:ph type="body" sz="quarter" idx="27"/>
          </p:nvPr>
        </p:nvSpPr>
        <p:spPr>
          <a:xfrm>
            <a:off x="8263893" y="5688273"/>
            <a:ext cx="2594611" cy="864928"/>
          </a:xfrm>
        </p:spPr>
        <p:txBody>
          <a:bodyPr/>
          <a:lstStyle>
            <a:lvl1pPr marL="0" indent="0">
              <a:lnSpc>
                <a:spcPct val="107000"/>
              </a:lnSpc>
              <a:spcBef>
                <a:spcPts val="0"/>
              </a:spcBef>
              <a:buNone/>
              <a:defRPr sz="1400"/>
            </a:lvl1pPr>
            <a:lvl2pPr marL="0" indent="0">
              <a:lnSpc>
                <a:spcPct val="107000"/>
              </a:lnSpc>
              <a:spcBef>
                <a:spcPts val="1200"/>
              </a:spcBef>
              <a:buNone/>
              <a:defRPr sz="1400"/>
            </a:lvl2pPr>
            <a:lvl3pPr marL="0" indent="0">
              <a:lnSpc>
                <a:spcPct val="107000"/>
              </a:lnSpc>
              <a:spcBef>
                <a:spcPts val="1200"/>
              </a:spcBef>
              <a:buNone/>
              <a:defRPr sz="1400"/>
            </a:lvl3pPr>
            <a:lvl4pPr marL="0" indent="0">
              <a:lnSpc>
                <a:spcPct val="107000"/>
              </a:lnSpc>
              <a:spcBef>
                <a:spcPts val="1200"/>
              </a:spcBef>
              <a:buNone/>
              <a:defRPr sz="1400"/>
            </a:lvl4pPr>
            <a:lvl5pPr marL="0" indent="0">
              <a:lnSpc>
                <a:spcPct val="107000"/>
              </a:lnSpc>
              <a:spcBef>
                <a:spcPts val="1200"/>
              </a:spcBef>
              <a:buNone/>
              <a:defRPr sz="1400"/>
            </a:lvl5pPr>
            <a:lvl6pPr marL="0" indent="0">
              <a:lnSpc>
                <a:spcPct val="107000"/>
              </a:lnSpc>
              <a:spcBef>
                <a:spcPts val="1200"/>
              </a:spcBef>
              <a:buNone/>
              <a:defRPr sz="1400"/>
            </a:lvl6pPr>
            <a:lvl7pPr marL="0" indent="0">
              <a:lnSpc>
                <a:spcPct val="107000"/>
              </a:lnSpc>
              <a:spcBef>
                <a:spcPts val="1200"/>
              </a:spcBef>
              <a:buNone/>
              <a:defRPr sz="1400"/>
            </a:lvl7pPr>
            <a:lvl8pPr marL="0" indent="0">
              <a:lnSpc>
                <a:spcPct val="107000"/>
              </a:lnSpc>
              <a:spcBef>
                <a:spcPts val="1200"/>
              </a:spcBef>
              <a:buNone/>
              <a:defRPr sz="1400"/>
            </a:lvl8pPr>
            <a:lvl9pPr marL="0" indent="0">
              <a:lnSpc>
                <a:spcPct val="107000"/>
              </a:lnSpc>
              <a:spcBef>
                <a:spcPts val="1200"/>
              </a:spcBef>
              <a:buNone/>
              <a:defRPr sz="1400"/>
            </a:lvl9pPr>
          </a:lstStyle>
          <a:p>
            <a:pPr lvl="0"/>
            <a:r>
              <a:rPr lang="en-US"/>
              <a:t>Click to edit Master text styles</a:t>
            </a:r>
          </a:p>
        </p:txBody>
      </p:sp>
      <p:sp>
        <p:nvSpPr>
          <p:cNvPr id="3" name="Date Placeholder 2">
            <a:extLst>
              <a:ext uri="{FF2B5EF4-FFF2-40B4-BE49-F238E27FC236}">
                <a16:creationId xmlns:a16="http://schemas.microsoft.com/office/drawing/2014/main" id="{951693F7-2245-47F3-A335-EEE9D6E09EAF}"/>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5D7DADCB-E372-4B8B-B515-8BCBE66C161C}"/>
              </a:ext>
            </a:extLst>
          </p:cNvPr>
          <p:cNvSpPr>
            <a:spLocks noGrp="1"/>
          </p:cNvSpPr>
          <p:nvPr>
            <p:ph type="ftr" sz="quarter" idx="11"/>
          </p:nvPr>
        </p:nvSpPr>
        <p:spPr/>
        <p:txBody>
          <a:bodyPr/>
          <a:lstStyle/>
          <a:p>
            <a:r>
              <a:rPr lang="en-US" dirty="0">
                <a:solidFill>
                  <a:schemeClr val="tx1">
                    <a:lumMod val="50000"/>
                    <a:lumOff val="50000"/>
                  </a:schemeClr>
                </a:solidFill>
              </a:rPr>
              <a:t>The information contained herein is provided only for the intended audience and not for use with or distribution to the general public.</a:t>
            </a:r>
            <a:endParaRPr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A5F4FD36-6D09-4AC4-A84A-6C2AC4698A3C}"/>
              </a:ext>
            </a:extLst>
          </p:cNvPr>
          <p:cNvSpPr>
            <a:spLocks noGrp="1"/>
          </p:cNvSpPr>
          <p:nvPr>
            <p:ph type="sldNum" sz="quarter" idx="12"/>
          </p:nvPr>
        </p:nvSpPr>
        <p:spPr/>
        <p:txBody>
          <a:bodyPr/>
          <a:lstStyle/>
          <a:p>
            <a:fld id="{8A05B047-7786-42C0-A2BF-6DB1A4525D42}" type="slidenum">
              <a:rPr/>
              <a:pPr/>
              <a:t>‹#›</a:t>
            </a:fld>
            <a:endParaRPr dirty="0"/>
          </a:p>
        </p:txBody>
      </p:sp>
    </p:spTree>
    <p:extLst>
      <p:ext uri="{BB962C8B-B14F-4D97-AF65-F5344CB8AC3E}">
        <p14:creationId xmlns:p14="http://schemas.microsoft.com/office/powerpoint/2010/main" val="12732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ea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CE547EF-1934-4F25-8B48-9D07FACBB66C}"/>
              </a:ext>
            </a:extLst>
          </p:cNvPr>
          <p:cNvSpPr/>
          <p:nvPr/>
        </p:nvSpPr>
        <p:spPr bwMode="ltGray">
          <a:xfrm>
            <a:off x="-1" y="1"/>
            <a:ext cx="12192000" cy="3546475"/>
          </a:xfrm>
          <a:prstGeom prst="rect">
            <a:avLst/>
          </a:prstGeom>
          <a:solidFill>
            <a:srgbClr val="003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1" dirty="0"/>
          </a:p>
        </p:txBody>
      </p:sp>
      <p:sp>
        <p:nvSpPr>
          <p:cNvPr id="11" name="object 6">
            <a:extLst>
              <a:ext uri="{FF2B5EF4-FFF2-40B4-BE49-F238E27FC236}">
                <a16:creationId xmlns:a16="http://schemas.microsoft.com/office/drawing/2014/main" id="{DDB0C7FD-A1F9-4062-9345-C39E80F5FBFB}"/>
              </a:ext>
            </a:extLst>
          </p:cNvPr>
          <p:cNvSpPr/>
          <p:nvPr/>
        </p:nvSpPr>
        <p:spPr>
          <a:xfrm>
            <a:off x="-1" y="1"/>
            <a:ext cx="1118871" cy="2195195"/>
          </a:xfrm>
          <a:custGeom>
            <a:avLst/>
            <a:gdLst/>
            <a:ahLst/>
            <a:cxnLst/>
            <a:rect l="l" t="t" r="r" b="b"/>
            <a:pathLst>
              <a:path w="1118870" h="2195195">
                <a:moveTo>
                  <a:pt x="1118450" y="0"/>
                </a:moveTo>
                <a:lnTo>
                  <a:pt x="0" y="0"/>
                </a:lnTo>
                <a:lnTo>
                  <a:pt x="0" y="2195080"/>
                </a:lnTo>
                <a:lnTo>
                  <a:pt x="1118450" y="0"/>
                </a:lnTo>
                <a:close/>
              </a:path>
            </a:pathLst>
          </a:custGeom>
          <a:solidFill>
            <a:srgbClr val="FFFFFF">
              <a:alpha val="7998"/>
            </a:srgbClr>
          </a:solidFill>
        </p:spPr>
        <p:txBody>
          <a:bodyPr wrap="square" lIns="0" tIns="0" rIns="0" bIns="0" rtlCol="0"/>
          <a:lstStyle/>
          <a:p>
            <a:endParaRPr sz="1351" dirty="0"/>
          </a:p>
        </p:txBody>
      </p:sp>
      <p:sp>
        <p:nvSpPr>
          <p:cNvPr id="2" name="Title 1">
            <a:extLst>
              <a:ext uri="{FF2B5EF4-FFF2-40B4-BE49-F238E27FC236}">
                <a16:creationId xmlns:a16="http://schemas.microsoft.com/office/drawing/2014/main" id="{C116037F-EC99-418E-B6DE-BA53A0F44B10}"/>
              </a:ext>
            </a:extLst>
          </p:cNvPr>
          <p:cNvSpPr>
            <a:spLocks noGrp="1"/>
          </p:cNvSpPr>
          <p:nvPr>
            <p:ph type="title"/>
          </p:nvPr>
        </p:nvSpPr>
        <p:spPr bwMode="auto"/>
        <p:txBody>
          <a:bodyPr/>
          <a:lstStyle>
            <a:lvl1pPr>
              <a:defRPr>
                <a:solidFill>
                  <a:schemeClr val="bg1"/>
                </a:solidFill>
              </a:defRPr>
            </a:lvl1pPr>
          </a:lstStyle>
          <a:p>
            <a:r>
              <a:rPr lang="en-US"/>
              <a:t>Click to edit Master title style</a:t>
            </a:r>
            <a:endParaRPr/>
          </a:p>
        </p:txBody>
      </p:sp>
      <p:sp>
        <p:nvSpPr>
          <p:cNvPr id="15" name="Text Placeholder 12">
            <a:extLst>
              <a:ext uri="{FF2B5EF4-FFF2-40B4-BE49-F238E27FC236}">
                <a16:creationId xmlns:a16="http://schemas.microsoft.com/office/drawing/2014/main" id="{6A78B31A-3458-49D0-81F5-BEC7F1013FA5}"/>
              </a:ext>
            </a:extLst>
          </p:cNvPr>
          <p:cNvSpPr>
            <a:spLocks noGrp="1"/>
          </p:cNvSpPr>
          <p:nvPr>
            <p:ph type="body" sz="quarter" idx="14" hasCustomPrompt="1"/>
          </p:nvPr>
        </p:nvSpPr>
        <p:spPr bwMode="auto">
          <a:xfrm>
            <a:off x="457200" y="419102"/>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3" name="Date Placeholder 2">
            <a:extLst>
              <a:ext uri="{FF2B5EF4-FFF2-40B4-BE49-F238E27FC236}">
                <a16:creationId xmlns:a16="http://schemas.microsoft.com/office/drawing/2014/main" id="{F966E293-48A4-4127-BC63-27B9382C7265}"/>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FE13647F-5137-4891-9EC6-E7B82AC03DFA}"/>
              </a:ext>
            </a:extLst>
          </p:cNvPr>
          <p:cNvSpPr>
            <a:spLocks noGrp="1"/>
          </p:cNvSpPr>
          <p:nvPr>
            <p:ph type="ftr" sz="quarter" idx="11"/>
          </p:nvPr>
        </p:nvSpPr>
        <p:spPr/>
        <p:txBody>
          <a:bodyPr/>
          <a:lstStyle/>
          <a:p>
            <a:r>
              <a:rPr lang="en-US" dirty="0">
                <a:solidFill>
                  <a:schemeClr val="tx1">
                    <a:lumMod val="50000"/>
                    <a:lumOff val="50000"/>
                  </a:schemeClr>
                </a:solidFill>
              </a:rPr>
              <a:t>The information contained herein is provided only for the intended audience and not for use with or distribution to the general public.</a:t>
            </a:r>
            <a:endParaRPr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2A2AC09F-1282-4576-93F9-55F280A9D332}"/>
              </a:ext>
            </a:extLst>
          </p:cNvPr>
          <p:cNvSpPr>
            <a:spLocks noGrp="1"/>
          </p:cNvSpPr>
          <p:nvPr>
            <p:ph type="sldNum" sz="quarter" idx="12"/>
          </p:nvPr>
        </p:nvSpPr>
        <p:spPr/>
        <p:txBody>
          <a:bodyPr/>
          <a:lstStyle/>
          <a:p>
            <a:fld id="{8A05B047-7786-42C0-A2BF-6DB1A4525D42}" type="slidenum">
              <a:rPr/>
              <a:pPr/>
              <a:t>‹#›</a:t>
            </a:fld>
            <a:endParaRPr dirty="0"/>
          </a:p>
        </p:txBody>
      </p:sp>
    </p:spTree>
    <p:extLst>
      <p:ext uri="{BB962C8B-B14F-4D97-AF65-F5344CB8AC3E}">
        <p14:creationId xmlns:p14="http://schemas.microsoft.com/office/powerpoint/2010/main" val="365216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ontacts">
    <p:bg>
      <p:bgPr>
        <a:gradFill>
          <a:gsLst>
            <a:gs pos="100000">
              <a:srgbClr val="05A2C6"/>
            </a:gs>
            <a:gs pos="50000">
              <a:srgbClr val="00A88C"/>
            </a:gs>
          </a:gsLst>
          <a:lin ang="2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0654-14CB-4793-B103-8A39FC5F88C8}"/>
              </a:ext>
            </a:extLst>
          </p:cNvPr>
          <p:cNvSpPr>
            <a:spLocks noGrp="1"/>
          </p:cNvSpPr>
          <p:nvPr>
            <p:ph type="title" hasCustomPrompt="1"/>
          </p:nvPr>
        </p:nvSpPr>
        <p:spPr>
          <a:xfrm>
            <a:off x="2230189" y="1800195"/>
            <a:ext cx="7732679" cy="787400"/>
          </a:xfrm>
        </p:spPr>
        <p:txBody>
          <a:bodyPr/>
          <a:lstStyle>
            <a:lvl1pPr algn="ctr">
              <a:defRPr sz="5000" b="0">
                <a:solidFill>
                  <a:schemeClr val="tx1"/>
                </a:solidFill>
              </a:defRPr>
            </a:lvl1pPr>
          </a:lstStyle>
          <a:p>
            <a:r>
              <a:t>[Thank you or other text]</a:t>
            </a:r>
          </a:p>
        </p:txBody>
      </p:sp>
      <p:sp>
        <p:nvSpPr>
          <p:cNvPr id="20" name="Text Placeholder 18">
            <a:extLst>
              <a:ext uri="{FF2B5EF4-FFF2-40B4-BE49-F238E27FC236}">
                <a16:creationId xmlns:a16="http://schemas.microsoft.com/office/drawing/2014/main" id="{1D06D650-3778-49F5-B109-E96EB4C570EB}"/>
              </a:ext>
            </a:extLst>
          </p:cNvPr>
          <p:cNvSpPr>
            <a:spLocks noGrp="1"/>
          </p:cNvSpPr>
          <p:nvPr>
            <p:ph type="body" sz="quarter" idx="11" hasCustomPrompt="1"/>
          </p:nvPr>
        </p:nvSpPr>
        <p:spPr>
          <a:xfrm>
            <a:off x="1616328" y="3502527"/>
            <a:ext cx="2377440" cy="787400"/>
          </a:xfrm>
        </p:spPr>
        <p:txBody>
          <a:bodyPr anchor="b"/>
          <a:lstStyle>
            <a:lvl1pPr marL="0" indent="0">
              <a:lnSpc>
                <a:spcPct val="100000"/>
              </a:lnSpc>
              <a:spcBef>
                <a:spcPts val="0"/>
              </a:spcBef>
              <a:buNone/>
              <a:defRPr sz="1600" b="1">
                <a:solidFill>
                  <a:schemeClr val="bg2"/>
                </a:solidFill>
              </a:defRPr>
            </a:lvl1pPr>
            <a:lvl2pPr marL="0" indent="0">
              <a:lnSpc>
                <a:spcPct val="100000"/>
              </a:lnSpc>
              <a:spcBef>
                <a:spcPts val="0"/>
              </a:spcBef>
              <a:buNone/>
              <a:defRPr sz="1600" b="1">
                <a:solidFill>
                  <a:schemeClr val="bg2"/>
                </a:solidFill>
              </a:defRPr>
            </a:lvl2pPr>
            <a:lvl3pPr marL="0" indent="0">
              <a:lnSpc>
                <a:spcPct val="100000"/>
              </a:lnSpc>
              <a:spcBef>
                <a:spcPts val="0"/>
              </a:spcBef>
              <a:buNone/>
              <a:defRPr sz="1600" b="1">
                <a:solidFill>
                  <a:schemeClr val="bg2"/>
                </a:solidFill>
              </a:defRPr>
            </a:lvl3pPr>
            <a:lvl4pPr marL="0" indent="0">
              <a:lnSpc>
                <a:spcPct val="100000"/>
              </a:lnSpc>
              <a:spcBef>
                <a:spcPts val="0"/>
              </a:spcBef>
              <a:buNone/>
              <a:defRPr sz="1600" b="1">
                <a:solidFill>
                  <a:schemeClr val="bg2"/>
                </a:solidFill>
              </a:defRPr>
            </a:lvl4pPr>
            <a:lvl5pPr marL="0" indent="0">
              <a:lnSpc>
                <a:spcPct val="100000"/>
              </a:lnSpc>
              <a:spcBef>
                <a:spcPts val="0"/>
              </a:spcBef>
              <a:buNone/>
              <a:defRPr sz="1600" b="1">
                <a:solidFill>
                  <a:schemeClr val="bg2"/>
                </a:solidFill>
              </a:defRPr>
            </a:lvl5pPr>
            <a:lvl6pPr marL="0" indent="0">
              <a:lnSpc>
                <a:spcPct val="100000"/>
              </a:lnSpc>
              <a:spcBef>
                <a:spcPts val="0"/>
              </a:spcBef>
              <a:buNone/>
              <a:defRPr sz="1600" b="1">
                <a:solidFill>
                  <a:schemeClr val="bg2"/>
                </a:solidFill>
              </a:defRPr>
            </a:lvl6pPr>
            <a:lvl7pPr marL="0" indent="0">
              <a:lnSpc>
                <a:spcPct val="100000"/>
              </a:lnSpc>
              <a:spcBef>
                <a:spcPts val="0"/>
              </a:spcBef>
              <a:buNone/>
              <a:defRPr sz="1600" b="1">
                <a:solidFill>
                  <a:schemeClr val="bg2"/>
                </a:solidFill>
              </a:defRPr>
            </a:lvl7pPr>
            <a:lvl8pPr marL="0" indent="0">
              <a:lnSpc>
                <a:spcPct val="100000"/>
              </a:lnSpc>
              <a:spcBef>
                <a:spcPts val="0"/>
              </a:spcBef>
              <a:buNone/>
              <a:defRPr sz="1600" b="1">
                <a:solidFill>
                  <a:schemeClr val="bg2"/>
                </a:solidFill>
              </a:defRPr>
            </a:lvl8pPr>
            <a:lvl9pPr marL="0" indent="0">
              <a:lnSpc>
                <a:spcPct val="100000"/>
              </a:lnSpc>
              <a:spcBef>
                <a:spcPts val="0"/>
              </a:spcBef>
              <a:buNone/>
              <a:defRPr sz="1600" b="1">
                <a:solidFill>
                  <a:schemeClr val="bg2"/>
                </a:solidFill>
              </a:defRPr>
            </a:lvl9pPr>
          </a:lstStyle>
          <a:p>
            <a:pPr lvl="0"/>
            <a:r>
              <a:t>Firstname Lastname</a:t>
            </a:r>
          </a:p>
        </p:txBody>
      </p:sp>
      <p:sp>
        <p:nvSpPr>
          <p:cNvPr id="19" name="Text Placeholder 18">
            <a:extLst>
              <a:ext uri="{FF2B5EF4-FFF2-40B4-BE49-F238E27FC236}">
                <a16:creationId xmlns:a16="http://schemas.microsoft.com/office/drawing/2014/main" id="{35C191AA-6893-4B2C-8E1E-F58745DF1BCC}"/>
              </a:ext>
            </a:extLst>
          </p:cNvPr>
          <p:cNvSpPr>
            <a:spLocks noGrp="1"/>
          </p:cNvSpPr>
          <p:nvPr>
            <p:ph type="body" sz="quarter" idx="10" hasCustomPrompt="1"/>
          </p:nvPr>
        </p:nvSpPr>
        <p:spPr>
          <a:xfrm>
            <a:off x="1616328" y="4330158"/>
            <a:ext cx="2377440" cy="675741"/>
          </a:xfrm>
        </p:spPr>
        <p:txBody>
          <a:bodyPr/>
          <a:lstStyle>
            <a:lvl1pPr marL="0" indent="0">
              <a:lnSpc>
                <a:spcPct val="100000"/>
              </a:lnSpc>
              <a:spcBef>
                <a:spcPts val="0"/>
              </a:spcBef>
              <a:buNone/>
              <a:defRPr sz="1200" b="1"/>
            </a:lvl1pPr>
            <a:lvl2pPr marL="0" indent="0">
              <a:lnSpc>
                <a:spcPct val="100000"/>
              </a:lnSpc>
              <a:spcBef>
                <a:spcPts val="0"/>
              </a:spcBef>
              <a:buNone/>
              <a:defRPr sz="1200" b="1"/>
            </a:lvl2pPr>
            <a:lvl3pPr marL="0" indent="0">
              <a:lnSpc>
                <a:spcPct val="100000"/>
              </a:lnSpc>
              <a:spcBef>
                <a:spcPts val="0"/>
              </a:spcBef>
              <a:buNone/>
              <a:defRPr sz="1200" b="1"/>
            </a:lvl3pPr>
            <a:lvl4pPr marL="0" indent="0">
              <a:lnSpc>
                <a:spcPct val="100000"/>
              </a:lnSpc>
              <a:spcBef>
                <a:spcPts val="0"/>
              </a:spcBef>
              <a:buNone/>
              <a:defRPr sz="1200" b="1"/>
            </a:lvl4pPr>
            <a:lvl5pPr marL="0" indent="0">
              <a:lnSpc>
                <a:spcPct val="100000"/>
              </a:lnSpc>
              <a:spcBef>
                <a:spcPts val="0"/>
              </a:spcBef>
              <a:buNone/>
              <a:defRPr sz="1200" b="1"/>
            </a:lvl5pPr>
            <a:lvl6pPr marL="0" indent="0">
              <a:lnSpc>
                <a:spcPct val="100000"/>
              </a:lnSpc>
              <a:spcBef>
                <a:spcPts val="0"/>
              </a:spcBef>
              <a:buNone/>
              <a:defRPr sz="1200" b="1"/>
            </a:lvl6pPr>
            <a:lvl7pPr marL="0" indent="0">
              <a:lnSpc>
                <a:spcPct val="100000"/>
              </a:lnSpc>
              <a:spcBef>
                <a:spcPts val="0"/>
              </a:spcBef>
              <a:buNone/>
              <a:defRPr sz="1200" b="1"/>
            </a:lvl7pPr>
            <a:lvl8pPr marL="0" indent="0">
              <a:lnSpc>
                <a:spcPct val="100000"/>
              </a:lnSpc>
              <a:spcBef>
                <a:spcPts val="0"/>
              </a:spcBef>
              <a:buNone/>
              <a:defRPr sz="1200" b="1"/>
            </a:lvl8pPr>
            <a:lvl9pPr marL="0" indent="0">
              <a:lnSpc>
                <a:spcPct val="100000"/>
              </a:lnSpc>
              <a:spcBef>
                <a:spcPts val="0"/>
              </a:spcBef>
              <a:buNone/>
              <a:defRPr sz="1200" b="1"/>
            </a:lvl9pPr>
          </a:lstStyle>
          <a:p>
            <a:pPr lvl="0"/>
            <a:r>
              <a:t>Contact info</a:t>
            </a:r>
          </a:p>
        </p:txBody>
      </p:sp>
      <p:sp>
        <p:nvSpPr>
          <p:cNvPr id="25" name="Text Placeholder 18">
            <a:extLst>
              <a:ext uri="{FF2B5EF4-FFF2-40B4-BE49-F238E27FC236}">
                <a16:creationId xmlns:a16="http://schemas.microsoft.com/office/drawing/2014/main" id="{63F45844-6EB6-4A31-B813-24C8B06C06E2}"/>
              </a:ext>
            </a:extLst>
          </p:cNvPr>
          <p:cNvSpPr>
            <a:spLocks noGrp="1"/>
          </p:cNvSpPr>
          <p:nvPr>
            <p:ph type="body" sz="quarter" idx="13" hasCustomPrompt="1"/>
          </p:nvPr>
        </p:nvSpPr>
        <p:spPr>
          <a:xfrm>
            <a:off x="4928616" y="3502527"/>
            <a:ext cx="2377440" cy="787400"/>
          </a:xfrm>
        </p:spPr>
        <p:txBody>
          <a:bodyPr anchor="b"/>
          <a:lstStyle>
            <a:lvl1pPr marL="0" indent="0">
              <a:lnSpc>
                <a:spcPct val="100000"/>
              </a:lnSpc>
              <a:spcBef>
                <a:spcPts val="0"/>
              </a:spcBef>
              <a:buNone/>
              <a:defRPr sz="1600" b="1">
                <a:solidFill>
                  <a:schemeClr val="bg2"/>
                </a:solidFill>
              </a:defRPr>
            </a:lvl1pPr>
            <a:lvl2pPr marL="0" indent="0">
              <a:lnSpc>
                <a:spcPct val="100000"/>
              </a:lnSpc>
              <a:spcBef>
                <a:spcPts val="0"/>
              </a:spcBef>
              <a:buNone/>
              <a:defRPr sz="1600" b="1">
                <a:solidFill>
                  <a:schemeClr val="bg2"/>
                </a:solidFill>
              </a:defRPr>
            </a:lvl2pPr>
            <a:lvl3pPr marL="0" indent="0">
              <a:lnSpc>
                <a:spcPct val="100000"/>
              </a:lnSpc>
              <a:spcBef>
                <a:spcPts val="0"/>
              </a:spcBef>
              <a:buNone/>
              <a:defRPr sz="1600" b="1">
                <a:solidFill>
                  <a:schemeClr val="bg2"/>
                </a:solidFill>
              </a:defRPr>
            </a:lvl3pPr>
            <a:lvl4pPr marL="0" indent="0">
              <a:lnSpc>
                <a:spcPct val="100000"/>
              </a:lnSpc>
              <a:spcBef>
                <a:spcPts val="0"/>
              </a:spcBef>
              <a:buNone/>
              <a:defRPr sz="1600" b="1">
                <a:solidFill>
                  <a:schemeClr val="bg2"/>
                </a:solidFill>
              </a:defRPr>
            </a:lvl4pPr>
            <a:lvl5pPr marL="0" indent="0">
              <a:lnSpc>
                <a:spcPct val="100000"/>
              </a:lnSpc>
              <a:spcBef>
                <a:spcPts val="0"/>
              </a:spcBef>
              <a:buNone/>
              <a:defRPr sz="1600" b="1">
                <a:solidFill>
                  <a:schemeClr val="bg2"/>
                </a:solidFill>
              </a:defRPr>
            </a:lvl5pPr>
            <a:lvl6pPr marL="0" indent="0">
              <a:lnSpc>
                <a:spcPct val="100000"/>
              </a:lnSpc>
              <a:spcBef>
                <a:spcPts val="0"/>
              </a:spcBef>
              <a:buNone/>
              <a:defRPr sz="1600" b="1">
                <a:solidFill>
                  <a:schemeClr val="bg2"/>
                </a:solidFill>
              </a:defRPr>
            </a:lvl6pPr>
            <a:lvl7pPr marL="0" indent="0">
              <a:lnSpc>
                <a:spcPct val="100000"/>
              </a:lnSpc>
              <a:spcBef>
                <a:spcPts val="0"/>
              </a:spcBef>
              <a:buNone/>
              <a:defRPr sz="1600" b="1">
                <a:solidFill>
                  <a:schemeClr val="bg2"/>
                </a:solidFill>
              </a:defRPr>
            </a:lvl7pPr>
            <a:lvl8pPr marL="0" indent="0">
              <a:lnSpc>
                <a:spcPct val="100000"/>
              </a:lnSpc>
              <a:spcBef>
                <a:spcPts val="0"/>
              </a:spcBef>
              <a:buNone/>
              <a:defRPr sz="1600" b="1">
                <a:solidFill>
                  <a:schemeClr val="bg2"/>
                </a:solidFill>
              </a:defRPr>
            </a:lvl8pPr>
            <a:lvl9pPr marL="0" indent="0">
              <a:lnSpc>
                <a:spcPct val="100000"/>
              </a:lnSpc>
              <a:spcBef>
                <a:spcPts val="0"/>
              </a:spcBef>
              <a:buNone/>
              <a:defRPr sz="1600" b="1">
                <a:solidFill>
                  <a:schemeClr val="bg2"/>
                </a:solidFill>
              </a:defRPr>
            </a:lvl9pPr>
          </a:lstStyle>
          <a:p>
            <a:pPr lvl="0"/>
            <a:r>
              <a:t>Firstname Lastname</a:t>
            </a:r>
          </a:p>
        </p:txBody>
      </p:sp>
      <p:sp>
        <p:nvSpPr>
          <p:cNvPr id="24" name="Text Placeholder 18">
            <a:extLst>
              <a:ext uri="{FF2B5EF4-FFF2-40B4-BE49-F238E27FC236}">
                <a16:creationId xmlns:a16="http://schemas.microsoft.com/office/drawing/2014/main" id="{237CF99C-0EFA-4B9B-BCF2-3293201849FB}"/>
              </a:ext>
            </a:extLst>
          </p:cNvPr>
          <p:cNvSpPr>
            <a:spLocks noGrp="1"/>
          </p:cNvSpPr>
          <p:nvPr>
            <p:ph type="body" sz="quarter" idx="12" hasCustomPrompt="1"/>
          </p:nvPr>
        </p:nvSpPr>
        <p:spPr>
          <a:xfrm>
            <a:off x="4928616" y="4330158"/>
            <a:ext cx="2377440" cy="675741"/>
          </a:xfrm>
        </p:spPr>
        <p:txBody>
          <a:bodyPr/>
          <a:lstStyle>
            <a:lvl1pPr marL="0" indent="0">
              <a:lnSpc>
                <a:spcPct val="100000"/>
              </a:lnSpc>
              <a:spcBef>
                <a:spcPts val="0"/>
              </a:spcBef>
              <a:buNone/>
              <a:defRPr sz="1200" b="1"/>
            </a:lvl1pPr>
            <a:lvl2pPr marL="0" indent="0">
              <a:lnSpc>
                <a:spcPct val="100000"/>
              </a:lnSpc>
              <a:spcBef>
                <a:spcPts val="0"/>
              </a:spcBef>
              <a:buNone/>
              <a:defRPr sz="1200" b="1"/>
            </a:lvl2pPr>
            <a:lvl3pPr marL="0" indent="0">
              <a:lnSpc>
                <a:spcPct val="100000"/>
              </a:lnSpc>
              <a:spcBef>
                <a:spcPts val="0"/>
              </a:spcBef>
              <a:buNone/>
              <a:defRPr sz="1200" b="1"/>
            </a:lvl3pPr>
            <a:lvl4pPr marL="0" indent="0">
              <a:lnSpc>
                <a:spcPct val="100000"/>
              </a:lnSpc>
              <a:spcBef>
                <a:spcPts val="0"/>
              </a:spcBef>
              <a:buNone/>
              <a:defRPr sz="1200" b="1"/>
            </a:lvl4pPr>
            <a:lvl5pPr marL="0" indent="0">
              <a:lnSpc>
                <a:spcPct val="100000"/>
              </a:lnSpc>
              <a:spcBef>
                <a:spcPts val="0"/>
              </a:spcBef>
              <a:buNone/>
              <a:defRPr sz="1200" b="1"/>
            </a:lvl5pPr>
            <a:lvl6pPr marL="0" indent="0">
              <a:lnSpc>
                <a:spcPct val="100000"/>
              </a:lnSpc>
              <a:spcBef>
                <a:spcPts val="0"/>
              </a:spcBef>
              <a:buNone/>
              <a:defRPr sz="1200" b="1"/>
            </a:lvl6pPr>
            <a:lvl7pPr marL="0" indent="0">
              <a:lnSpc>
                <a:spcPct val="100000"/>
              </a:lnSpc>
              <a:spcBef>
                <a:spcPts val="0"/>
              </a:spcBef>
              <a:buNone/>
              <a:defRPr sz="1200" b="1"/>
            </a:lvl7pPr>
            <a:lvl8pPr marL="0" indent="0">
              <a:lnSpc>
                <a:spcPct val="100000"/>
              </a:lnSpc>
              <a:spcBef>
                <a:spcPts val="0"/>
              </a:spcBef>
              <a:buNone/>
              <a:defRPr sz="1200" b="1"/>
            </a:lvl8pPr>
            <a:lvl9pPr marL="0" indent="0">
              <a:lnSpc>
                <a:spcPct val="100000"/>
              </a:lnSpc>
              <a:spcBef>
                <a:spcPts val="0"/>
              </a:spcBef>
              <a:buNone/>
              <a:defRPr sz="1200" b="1"/>
            </a:lvl9pPr>
          </a:lstStyle>
          <a:p>
            <a:pPr lvl="0"/>
            <a:r>
              <a:t>Contact info</a:t>
            </a:r>
          </a:p>
        </p:txBody>
      </p:sp>
      <p:sp>
        <p:nvSpPr>
          <p:cNvPr id="27" name="Text Placeholder 18">
            <a:extLst>
              <a:ext uri="{FF2B5EF4-FFF2-40B4-BE49-F238E27FC236}">
                <a16:creationId xmlns:a16="http://schemas.microsoft.com/office/drawing/2014/main" id="{3AE2F002-A127-4FDF-8AFF-7EB378B3CAC5}"/>
              </a:ext>
            </a:extLst>
          </p:cNvPr>
          <p:cNvSpPr>
            <a:spLocks noGrp="1"/>
          </p:cNvSpPr>
          <p:nvPr>
            <p:ph type="body" sz="quarter" idx="15" hasCustomPrompt="1"/>
          </p:nvPr>
        </p:nvSpPr>
        <p:spPr>
          <a:xfrm>
            <a:off x="8247888" y="3502527"/>
            <a:ext cx="2377440" cy="787400"/>
          </a:xfrm>
        </p:spPr>
        <p:txBody>
          <a:bodyPr anchor="b"/>
          <a:lstStyle>
            <a:lvl1pPr marL="0" indent="0">
              <a:lnSpc>
                <a:spcPct val="100000"/>
              </a:lnSpc>
              <a:spcBef>
                <a:spcPts val="0"/>
              </a:spcBef>
              <a:buNone/>
              <a:defRPr sz="1600" b="1">
                <a:solidFill>
                  <a:schemeClr val="bg2"/>
                </a:solidFill>
              </a:defRPr>
            </a:lvl1pPr>
            <a:lvl2pPr marL="0" indent="0">
              <a:lnSpc>
                <a:spcPct val="100000"/>
              </a:lnSpc>
              <a:spcBef>
                <a:spcPts val="0"/>
              </a:spcBef>
              <a:buNone/>
              <a:defRPr sz="1600" b="1">
                <a:solidFill>
                  <a:schemeClr val="bg2"/>
                </a:solidFill>
              </a:defRPr>
            </a:lvl2pPr>
            <a:lvl3pPr marL="0" indent="0">
              <a:lnSpc>
                <a:spcPct val="100000"/>
              </a:lnSpc>
              <a:spcBef>
                <a:spcPts val="0"/>
              </a:spcBef>
              <a:buNone/>
              <a:defRPr sz="1600" b="1">
                <a:solidFill>
                  <a:schemeClr val="bg2"/>
                </a:solidFill>
              </a:defRPr>
            </a:lvl3pPr>
            <a:lvl4pPr marL="0" indent="0">
              <a:lnSpc>
                <a:spcPct val="100000"/>
              </a:lnSpc>
              <a:spcBef>
                <a:spcPts val="0"/>
              </a:spcBef>
              <a:buNone/>
              <a:defRPr sz="1600" b="1">
                <a:solidFill>
                  <a:schemeClr val="bg2"/>
                </a:solidFill>
              </a:defRPr>
            </a:lvl4pPr>
            <a:lvl5pPr marL="0" indent="0">
              <a:lnSpc>
                <a:spcPct val="100000"/>
              </a:lnSpc>
              <a:spcBef>
                <a:spcPts val="0"/>
              </a:spcBef>
              <a:buNone/>
              <a:defRPr sz="1600" b="1">
                <a:solidFill>
                  <a:schemeClr val="bg2"/>
                </a:solidFill>
              </a:defRPr>
            </a:lvl5pPr>
            <a:lvl6pPr marL="0" indent="0">
              <a:lnSpc>
                <a:spcPct val="100000"/>
              </a:lnSpc>
              <a:spcBef>
                <a:spcPts val="0"/>
              </a:spcBef>
              <a:buNone/>
              <a:defRPr sz="1600" b="1">
                <a:solidFill>
                  <a:schemeClr val="bg2"/>
                </a:solidFill>
              </a:defRPr>
            </a:lvl6pPr>
            <a:lvl7pPr marL="0" indent="0">
              <a:lnSpc>
                <a:spcPct val="100000"/>
              </a:lnSpc>
              <a:spcBef>
                <a:spcPts val="0"/>
              </a:spcBef>
              <a:buNone/>
              <a:defRPr sz="1600" b="1">
                <a:solidFill>
                  <a:schemeClr val="bg2"/>
                </a:solidFill>
              </a:defRPr>
            </a:lvl7pPr>
            <a:lvl8pPr marL="0" indent="0">
              <a:lnSpc>
                <a:spcPct val="100000"/>
              </a:lnSpc>
              <a:spcBef>
                <a:spcPts val="0"/>
              </a:spcBef>
              <a:buNone/>
              <a:defRPr sz="1600" b="1">
                <a:solidFill>
                  <a:schemeClr val="bg2"/>
                </a:solidFill>
              </a:defRPr>
            </a:lvl8pPr>
            <a:lvl9pPr marL="0" indent="0">
              <a:lnSpc>
                <a:spcPct val="100000"/>
              </a:lnSpc>
              <a:spcBef>
                <a:spcPts val="0"/>
              </a:spcBef>
              <a:buNone/>
              <a:defRPr sz="1600" b="1">
                <a:solidFill>
                  <a:schemeClr val="bg2"/>
                </a:solidFill>
              </a:defRPr>
            </a:lvl9pPr>
          </a:lstStyle>
          <a:p>
            <a:pPr lvl="0"/>
            <a:r>
              <a:t>Firstname Lastname</a:t>
            </a:r>
          </a:p>
        </p:txBody>
      </p:sp>
      <p:sp>
        <p:nvSpPr>
          <p:cNvPr id="26" name="Text Placeholder 18">
            <a:extLst>
              <a:ext uri="{FF2B5EF4-FFF2-40B4-BE49-F238E27FC236}">
                <a16:creationId xmlns:a16="http://schemas.microsoft.com/office/drawing/2014/main" id="{6ABB6127-2718-4921-A514-140B50D81F32}"/>
              </a:ext>
            </a:extLst>
          </p:cNvPr>
          <p:cNvSpPr>
            <a:spLocks noGrp="1"/>
          </p:cNvSpPr>
          <p:nvPr>
            <p:ph type="body" sz="quarter" idx="14" hasCustomPrompt="1"/>
          </p:nvPr>
        </p:nvSpPr>
        <p:spPr>
          <a:xfrm>
            <a:off x="8247888" y="4330158"/>
            <a:ext cx="2377440" cy="675741"/>
          </a:xfrm>
        </p:spPr>
        <p:txBody>
          <a:bodyPr/>
          <a:lstStyle>
            <a:lvl1pPr marL="0" indent="0">
              <a:lnSpc>
                <a:spcPct val="100000"/>
              </a:lnSpc>
              <a:spcBef>
                <a:spcPts val="0"/>
              </a:spcBef>
              <a:buNone/>
              <a:defRPr sz="1200" b="1"/>
            </a:lvl1pPr>
            <a:lvl2pPr marL="0" indent="0">
              <a:lnSpc>
                <a:spcPct val="100000"/>
              </a:lnSpc>
              <a:spcBef>
                <a:spcPts val="0"/>
              </a:spcBef>
              <a:buNone/>
              <a:defRPr sz="1200" b="1"/>
            </a:lvl2pPr>
            <a:lvl3pPr marL="0" indent="0">
              <a:lnSpc>
                <a:spcPct val="100000"/>
              </a:lnSpc>
              <a:spcBef>
                <a:spcPts val="0"/>
              </a:spcBef>
              <a:buNone/>
              <a:defRPr sz="1200" b="1"/>
            </a:lvl3pPr>
            <a:lvl4pPr marL="0" indent="0">
              <a:lnSpc>
                <a:spcPct val="100000"/>
              </a:lnSpc>
              <a:spcBef>
                <a:spcPts val="0"/>
              </a:spcBef>
              <a:buNone/>
              <a:defRPr sz="1200" b="1"/>
            </a:lvl4pPr>
            <a:lvl5pPr marL="0" indent="0">
              <a:lnSpc>
                <a:spcPct val="100000"/>
              </a:lnSpc>
              <a:spcBef>
                <a:spcPts val="0"/>
              </a:spcBef>
              <a:buNone/>
              <a:defRPr sz="1200" b="1"/>
            </a:lvl5pPr>
            <a:lvl6pPr marL="0" indent="0">
              <a:lnSpc>
                <a:spcPct val="100000"/>
              </a:lnSpc>
              <a:spcBef>
                <a:spcPts val="0"/>
              </a:spcBef>
              <a:buNone/>
              <a:defRPr sz="1200" b="1"/>
            </a:lvl6pPr>
            <a:lvl7pPr marL="0" indent="0">
              <a:lnSpc>
                <a:spcPct val="100000"/>
              </a:lnSpc>
              <a:spcBef>
                <a:spcPts val="0"/>
              </a:spcBef>
              <a:buNone/>
              <a:defRPr sz="1200" b="1"/>
            </a:lvl7pPr>
            <a:lvl8pPr marL="0" indent="0">
              <a:lnSpc>
                <a:spcPct val="100000"/>
              </a:lnSpc>
              <a:spcBef>
                <a:spcPts val="0"/>
              </a:spcBef>
              <a:buNone/>
              <a:defRPr sz="1200" b="1"/>
            </a:lvl8pPr>
            <a:lvl9pPr marL="0" indent="0">
              <a:lnSpc>
                <a:spcPct val="100000"/>
              </a:lnSpc>
              <a:spcBef>
                <a:spcPts val="0"/>
              </a:spcBef>
              <a:buNone/>
              <a:defRPr sz="1200" b="1"/>
            </a:lvl9pPr>
          </a:lstStyle>
          <a:p>
            <a:pPr lvl="0"/>
            <a:r>
              <a:t>Contact info</a:t>
            </a:r>
          </a:p>
        </p:txBody>
      </p:sp>
      <p:pic>
        <p:nvPicPr>
          <p:cNvPr id="4" name="Picture 3" descr="A black and white logo&#10;&#10;Description automatically generated">
            <a:extLst>
              <a:ext uri="{FF2B5EF4-FFF2-40B4-BE49-F238E27FC236}">
                <a16:creationId xmlns:a16="http://schemas.microsoft.com/office/drawing/2014/main" id="{817A5927-7363-9A3F-B97A-6B3494F1F5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4267" y="5450393"/>
            <a:ext cx="3183467" cy="585660"/>
          </a:xfrm>
          <a:prstGeom prst="rect">
            <a:avLst/>
          </a:prstGeom>
        </p:spPr>
      </p:pic>
    </p:spTree>
    <p:extLst>
      <p:ext uri="{BB962C8B-B14F-4D97-AF65-F5344CB8AC3E}">
        <p14:creationId xmlns:p14="http://schemas.microsoft.com/office/powerpoint/2010/main" val="6255967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Do not use layouts after this (organizing slate)">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C5832E5-2771-4C00-9273-B0C1BC1945C6}"/>
              </a:ext>
            </a:extLst>
          </p:cNvPr>
          <p:cNvSpPr txBox="1"/>
          <p:nvPr/>
        </p:nvSpPr>
        <p:spPr>
          <a:xfrm>
            <a:off x="0" y="659012"/>
            <a:ext cx="12192000" cy="5539978"/>
          </a:xfrm>
          <a:prstGeom prst="rect">
            <a:avLst/>
          </a:prstGeom>
          <a:noFill/>
        </p:spPr>
        <p:txBody>
          <a:bodyPr wrap="square" lIns="0" tIns="0" rIns="0" bIns="0" rtlCol="0">
            <a:spAutoFit/>
          </a:bodyPr>
          <a:lstStyle/>
          <a:p>
            <a:pPr algn="ctr">
              <a:lnSpc>
                <a:spcPct val="100000"/>
              </a:lnSpc>
              <a:spcBef>
                <a:spcPts val="3600"/>
              </a:spcBef>
            </a:pPr>
            <a:r>
              <a:rPr sz="12000" b="1" dirty="0"/>
              <a:t>Do not use layouts </a:t>
            </a:r>
            <a:br>
              <a:rPr sz="12000" b="1" dirty="0"/>
            </a:br>
            <a:r>
              <a:rPr sz="12000" b="1" dirty="0"/>
              <a:t>after this</a:t>
            </a:r>
            <a:endParaRPr sz="4800" dirty="0"/>
          </a:p>
        </p:txBody>
      </p:sp>
    </p:spTree>
    <p:extLst>
      <p:ext uri="{BB962C8B-B14F-4D97-AF65-F5344CB8AC3E}">
        <p14:creationId xmlns:p14="http://schemas.microsoft.com/office/powerpoint/2010/main" val="23526032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Standard Content Layouts (organizing slate)">
    <p:bg>
      <p:bgRef idx="1001">
        <a:schemeClr val="bg2"/>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498C98-2B65-4248-A3C7-A31F80B0CF88}"/>
              </a:ext>
            </a:extLst>
          </p:cNvPr>
          <p:cNvSpPr txBox="1"/>
          <p:nvPr/>
        </p:nvSpPr>
        <p:spPr>
          <a:xfrm>
            <a:off x="323850" y="1736229"/>
            <a:ext cx="11544300" cy="3385542"/>
          </a:xfrm>
          <a:prstGeom prst="rect">
            <a:avLst/>
          </a:prstGeom>
          <a:noFill/>
        </p:spPr>
        <p:txBody>
          <a:bodyPr wrap="square" lIns="0" tIns="0" rIns="0" bIns="0" rtlCol="0">
            <a:spAutoFit/>
          </a:bodyPr>
          <a:lstStyle/>
          <a:p>
            <a:pPr algn="ctr">
              <a:lnSpc>
                <a:spcPct val="100000"/>
              </a:lnSpc>
              <a:spcBef>
                <a:spcPts val="3600"/>
              </a:spcBef>
            </a:pPr>
            <a:r>
              <a:rPr sz="11000" b="1" dirty="0"/>
              <a:t>Standard Content Layouts</a:t>
            </a:r>
            <a:endParaRPr sz="11000" dirty="0"/>
          </a:p>
        </p:txBody>
      </p:sp>
    </p:spTree>
    <p:extLst>
      <p:ext uri="{BB962C8B-B14F-4D97-AF65-F5344CB8AC3E}">
        <p14:creationId xmlns:p14="http://schemas.microsoft.com/office/powerpoint/2010/main" val="17595607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A9040-0A79-4105-BAD8-3123080EBC4D}"/>
              </a:ext>
            </a:extLst>
          </p:cNvPr>
          <p:cNvSpPr>
            <a:spLocks noGrp="1"/>
          </p:cNvSpPr>
          <p:nvPr>
            <p:ph type="dt" sz="half" idx="10"/>
          </p:nvPr>
        </p:nvSpPr>
        <p:spPr/>
        <p:txBody>
          <a:bodyPr/>
          <a:lstStyle/>
          <a:p>
            <a:endParaRPr/>
          </a:p>
        </p:txBody>
      </p:sp>
      <p:sp>
        <p:nvSpPr>
          <p:cNvPr id="3" name="Footer Placeholder 2">
            <a:extLst>
              <a:ext uri="{FF2B5EF4-FFF2-40B4-BE49-F238E27FC236}">
                <a16:creationId xmlns:a16="http://schemas.microsoft.com/office/drawing/2014/main" id="{C94CA3ED-3294-4DFC-BC5D-1482AE2FE5F0}"/>
              </a:ext>
            </a:extLst>
          </p:cNvPr>
          <p:cNvSpPr>
            <a:spLocks noGrp="1"/>
          </p:cNvSpPr>
          <p:nvPr>
            <p:ph type="ftr" sz="quarter" idx="11"/>
          </p:nvPr>
        </p:nvSpPr>
        <p:spPr/>
        <p:txBody>
          <a:bodyPr/>
          <a:lstStyle/>
          <a:p>
            <a:r>
              <a:t>Confidential. For Ascensus internal purposes only. Not intended for use with or distribution to clients or the public.</a:t>
            </a:r>
          </a:p>
        </p:txBody>
      </p:sp>
      <p:sp>
        <p:nvSpPr>
          <p:cNvPr id="4" name="Slide Number Placeholder 3">
            <a:extLst>
              <a:ext uri="{FF2B5EF4-FFF2-40B4-BE49-F238E27FC236}">
                <a16:creationId xmlns:a16="http://schemas.microsoft.com/office/drawing/2014/main" id="{EF38A37F-D6BE-4BD6-8886-01BCC4A06B96}"/>
              </a:ext>
            </a:extLst>
          </p:cNvPr>
          <p:cNvSpPr>
            <a:spLocks noGrp="1"/>
          </p:cNvSpPr>
          <p:nvPr>
            <p:ph type="sldNum" sz="quarter" idx="12"/>
          </p:nvPr>
        </p:nvSpPr>
        <p:spPr/>
        <p:txBody>
          <a:bodyPr/>
          <a:lstStyle/>
          <a:p>
            <a:fld id="{8A05B047-7786-42C0-A2BF-6DB1A4525D42}" type="slidenum">
              <a:rPr/>
              <a:t>‹#›</a:t>
            </a:fld>
            <a:endParaRPr/>
          </a:p>
        </p:txBody>
      </p:sp>
    </p:spTree>
    <p:extLst>
      <p:ext uri="{BB962C8B-B14F-4D97-AF65-F5344CB8AC3E}">
        <p14:creationId xmlns:p14="http://schemas.microsoft.com/office/powerpoint/2010/main" val="78734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7" name="superhead">
            <a:extLst>
              <a:ext uri="{FF2B5EF4-FFF2-40B4-BE49-F238E27FC236}">
                <a16:creationId xmlns:a16="http://schemas.microsoft.com/office/drawing/2014/main" id="{18FFE6D7-B1D8-44E2-92D9-C29BF95EE8F2}"/>
              </a:ext>
            </a:extLst>
          </p:cNvPr>
          <p:cNvSpPr>
            <a:spLocks noGrp="1"/>
          </p:cNvSpPr>
          <p:nvPr>
            <p:ph type="body" sz="quarter" idx="14"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90DD623D-0826-4623-820B-3FD95A578E76}"/>
              </a:ext>
            </a:extLst>
          </p:cNvPr>
          <p:cNvSpPr>
            <a:spLocks noGrp="1"/>
          </p:cNvSpPr>
          <p:nvPr>
            <p:ph type="body" sz="quarter" idx="13" hasCustomPrompt="1"/>
          </p:nvPr>
        </p:nvSpPr>
        <p:spPr>
          <a:xfrm>
            <a:off x="457200" y="1353039"/>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 </a:t>
            </a:r>
          </a:p>
        </p:txBody>
      </p:sp>
      <p:sp>
        <p:nvSpPr>
          <p:cNvPr id="9" name="Content Placeholder 8">
            <a:extLst>
              <a:ext uri="{FF2B5EF4-FFF2-40B4-BE49-F238E27FC236}">
                <a16:creationId xmlns:a16="http://schemas.microsoft.com/office/drawing/2014/main" id="{AF4A3D14-14F3-4722-8E25-384E6813D9EE}"/>
              </a:ext>
            </a:extLst>
          </p:cNvPr>
          <p:cNvSpPr>
            <a:spLocks noGrp="1"/>
          </p:cNvSpPr>
          <p:nvPr>
            <p:ph sz="quarter" idx="15" hasCustomPrompt="1"/>
          </p:nvPr>
        </p:nvSpPr>
        <p:spPr>
          <a:xfrm>
            <a:off x="457200" y="2019300"/>
            <a:ext cx="11010900" cy="4152900"/>
          </a:xfrm>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432DC6F4-AC55-4F39-AFDF-D3412036DDEC}"/>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3BB1696D-18A5-466C-9E77-30338ECE14AF}"/>
              </a:ext>
            </a:extLst>
          </p:cNvPr>
          <p:cNvSpPr>
            <a:spLocks noGrp="1"/>
          </p:cNvSpPr>
          <p:nvPr>
            <p:ph type="ftr" sz="quarter" idx="11"/>
          </p:nvPr>
        </p:nvSpPr>
        <p:spPr/>
        <p:txBody>
          <a:bodyPr/>
          <a:lstStyle/>
          <a:p>
            <a:r>
              <a:rPr lang="en-US" dirty="0">
                <a:solidFill>
                  <a:schemeClr val="bg1">
                    <a:lumMod val="50000"/>
                  </a:schemeClr>
                </a:solidFill>
              </a:rPr>
              <a:t>The information contained herein is provided only for the intended audience and not for use with or distribution to the general public.</a:t>
            </a:r>
            <a:endParaRPr dirty="0">
              <a:solidFill>
                <a:schemeClr val="bg1">
                  <a:lumMod val="50000"/>
                </a:schemeClr>
              </a:solidFill>
            </a:endParaRPr>
          </a:p>
        </p:txBody>
      </p:sp>
      <p:sp>
        <p:nvSpPr>
          <p:cNvPr id="5" name="Slide Number Placeholder 4">
            <a:extLst>
              <a:ext uri="{FF2B5EF4-FFF2-40B4-BE49-F238E27FC236}">
                <a16:creationId xmlns:a16="http://schemas.microsoft.com/office/drawing/2014/main" id="{3714773B-62E6-48AA-A4A9-1123666A99CA}"/>
              </a:ext>
            </a:extLst>
          </p:cNvPr>
          <p:cNvSpPr>
            <a:spLocks noGrp="1"/>
          </p:cNvSpPr>
          <p:nvPr>
            <p:ph type="sldNum" sz="quarter" idx="12"/>
          </p:nvPr>
        </p:nvSpPr>
        <p:spPr/>
        <p:txBody>
          <a:bodyPr/>
          <a:lstStyle/>
          <a:p>
            <a:fld id="{8A05B047-7786-42C0-A2BF-6DB1A4525D42}" type="slidenum">
              <a:rPr/>
              <a:pPr/>
              <a:t>‹#›</a:t>
            </a:fld>
            <a:endParaRPr dirty="0"/>
          </a:p>
        </p:txBody>
      </p:sp>
      <p:sp>
        <p:nvSpPr>
          <p:cNvPr id="8" name="Title 7">
            <a:extLst>
              <a:ext uri="{FF2B5EF4-FFF2-40B4-BE49-F238E27FC236}">
                <a16:creationId xmlns:a16="http://schemas.microsoft.com/office/drawing/2014/main" id="{FE00D853-928E-41B6-97F2-35B511BF2195}"/>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91272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94B1CC-1493-4B8D-92A1-D16E786EAF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B19E6328-CD1B-40FF-AA4D-AC10EB156AFF}"/>
              </a:ext>
            </a:extLst>
          </p:cNvPr>
          <p:cNvSpPr>
            <a:spLocks noGrp="1"/>
          </p:cNvSpPr>
          <p:nvPr>
            <p:ph type="dt" sz="half" idx="10"/>
          </p:nvPr>
        </p:nvSpPr>
        <p:spPr/>
        <p:txBody>
          <a:bodyPr/>
          <a:lstStyle/>
          <a:p>
            <a:endParaRPr dirty="0"/>
          </a:p>
        </p:txBody>
      </p:sp>
      <p:sp>
        <p:nvSpPr>
          <p:cNvPr id="5" name="Footer Placeholder 4">
            <a:extLst>
              <a:ext uri="{FF2B5EF4-FFF2-40B4-BE49-F238E27FC236}">
                <a16:creationId xmlns:a16="http://schemas.microsoft.com/office/drawing/2014/main" id="{68E4BDA6-F8D0-400F-8D83-BE50061A6A99}"/>
              </a:ext>
            </a:extLst>
          </p:cNvPr>
          <p:cNvSpPr>
            <a:spLocks noGrp="1"/>
          </p:cNvSpPr>
          <p:nvPr>
            <p:ph type="ftr" sz="quarter" idx="11"/>
          </p:nvPr>
        </p:nvSpPr>
        <p:spPr/>
        <p:txBody>
          <a:bodyPr/>
          <a:lstStyle/>
          <a:p>
            <a:r>
              <a:rPr lang="en-US" dirty="0"/>
              <a:t>The information contained herein is provided only for the intended audience and not for use with or distribution to the general public.</a:t>
            </a:r>
            <a:endParaRPr dirty="0"/>
          </a:p>
        </p:txBody>
      </p:sp>
      <p:sp>
        <p:nvSpPr>
          <p:cNvPr id="6" name="Slide Number Placeholder 5">
            <a:extLst>
              <a:ext uri="{FF2B5EF4-FFF2-40B4-BE49-F238E27FC236}">
                <a16:creationId xmlns:a16="http://schemas.microsoft.com/office/drawing/2014/main" id="{D09C1F7B-02E3-4067-B256-BCA9940D8DB5}"/>
              </a:ext>
            </a:extLst>
          </p:cNvPr>
          <p:cNvSpPr>
            <a:spLocks noGrp="1"/>
          </p:cNvSpPr>
          <p:nvPr>
            <p:ph type="sldNum" sz="quarter" idx="12"/>
          </p:nvPr>
        </p:nvSpPr>
        <p:spPr/>
        <p:txBody>
          <a:bodyPr/>
          <a:lstStyle/>
          <a:p>
            <a:fld id="{F6399DB0-1606-4A34-A4F1-BB3CBF9AAD12}" type="slidenum">
              <a:rPr/>
              <a:t>‹#›</a:t>
            </a:fld>
            <a:endParaRPr dirty="0"/>
          </a:p>
        </p:txBody>
      </p:sp>
      <p:sp>
        <p:nvSpPr>
          <p:cNvPr id="7" name="Title 6">
            <a:extLst>
              <a:ext uri="{FF2B5EF4-FFF2-40B4-BE49-F238E27FC236}">
                <a16:creationId xmlns:a16="http://schemas.microsoft.com/office/drawing/2014/main" id="{53C6BD29-B35D-4E92-BAD8-CE515F28403E}"/>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93407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Only and Subtitle">
    <p:spTree>
      <p:nvGrpSpPr>
        <p:cNvPr id="1" name=""/>
        <p:cNvGrpSpPr/>
        <p:nvPr/>
      </p:nvGrpSpPr>
      <p:grpSpPr>
        <a:xfrm>
          <a:off x="0" y="0"/>
          <a:ext cx="0" cy="0"/>
          <a:chOff x="0" y="0"/>
          <a:chExt cx="0" cy="0"/>
        </a:xfrm>
      </p:grpSpPr>
      <p:sp>
        <p:nvSpPr>
          <p:cNvPr id="7" name="superhead">
            <a:extLst>
              <a:ext uri="{FF2B5EF4-FFF2-40B4-BE49-F238E27FC236}">
                <a16:creationId xmlns:a16="http://schemas.microsoft.com/office/drawing/2014/main" id="{02FC455F-05E0-43DB-B2F5-F4A7F44DD185}"/>
              </a:ext>
            </a:extLst>
          </p:cNvPr>
          <p:cNvSpPr>
            <a:spLocks noGrp="1"/>
          </p:cNvSpPr>
          <p:nvPr>
            <p:ph type="body" sz="quarter" idx="14"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50E924ED-66C7-4D36-96DB-921A13E19B4F}"/>
              </a:ext>
            </a:extLst>
          </p:cNvPr>
          <p:cNvSpPr>
            <a:spLocks noGrp="1"/>
          </p:cNvSpPr>
          <p:nvPr>
            <p:ph type="body" sz="quarter" idx="13" hasCustomPrompt="1"/>
          </p:nvPr>
        </p:nvSpPr>
        <p:spPr>
          <a:xfrm>
            <a:off x="457200" y="1353039"/>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3" name="Date Placeholder 2">
            <a:extLst>
              <a:ext uri="{FF2B5EF4-FFF2-40B4-BE49-F238E27FC236}">
                <a16:creationId xmlns:a16="http://schemas.microsoft.com/office/drawing/2014/main" id="{CD24B5CE-AB55-4AA3-910B-F5194E689765}"/>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9EA60F01-3C7C-474D-B151-DBC4A252213A}"/>
              </a:ext>
            </a:extLst>
          </p:cNvPr>
          <p:cNvSpPr>
            <a:spLocks noGrp="1"/>
          </p:cNvSpPr>
          <p:nvPr>
            <p:ph type="ftr" sz="quarter" idx="11"/>
          </p:nvPr>
        </p:nvSpPr>
        <p:spPr/>
        <p:txBody>
          <a:bodyPr/>
          <a:lstStyle/>
          <a:p>
            <a:r>
              <a:rPr lang="en-US" dirty="0">
                <a:solidFill>
                  <a:schemeClr val="bg1">
                    <a:lumMod val="50000"/>
                  </a:schemeClr>
                </a:solidFill>
              </a:rPr>
              <a:t>The information contained herein is provided only for the intended audience and not for use with or distribution to the general public.</a:t>
            </a:r>
            <a:endParaRPr dirty="0">
              <a:solidFill>
                <a:schemeClr val="bg1">
                  <a:lumMod val="50000"/>
                </a:schemeClr>
              </a:solidFill>
            </a:endParaRPr>
          </a:p>
        </p:txBody>
      </p:sp>
      <p:sp>
        <p:nvSpPr>
          <p:cNvPr id="5" name="Slide Number Placeholder 4">
            <a:extLst>
              <a:ext uri="{FF2B5EF4-FFF2-40B4-BE49-F238E27FC236}">
                <a16:creationId xmlns:a16="http://schemas.microsoft.com/office/drawing/2014/main" id="{6C99034D-E319-46EB-8DBD-043BAE88E92F}"/>
              </a:ext>
            </a:extLst>
          </p:cNvPr>
          <p:cNvSpPr>
            <a:spLocks noGrp="1"/>
          </p:cNvSpPr>
          <p:nvPr>
            <p:ph type="sldNum" sz="quarter" idx="12"/>
          </p:nvPr>
        </p:nvSpPr>
        <p:spPr/>
        <p:txBody>
          <a:bodyPr/>
          <a:lstStyle/>
          <a:p>
            <a:fld id="{8A05B047-7786-42C0-A2BF-6DB1A4525D42}" type="slidenum">
              <a:rPr/>
              <a:pPr/>
              <a:t>‹#›</a:t>
            </a:fld>
            <a:endParaRPr dirty="0"/>
          </a:p>
        </p:txBody>
      </p:sp>
      <p:sp>
        <p:nvSpPr>
          <p:cNvPr id="8" name="Title 7">
            <a:extLst>
              <a:ext uri="{FF2B5EF4-FFF2-40B4-BE49-F238E27FC236}">
                <a16:creationId xmlns:a16="http://schemas.microsoft.com/office/drawing/2014/main" id="{47EAE114-4C9B-4356-B65F-6FDBC68D57C2}"/>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9830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6E594F-8A88-47F9-8B29-45826725B655}"/>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75B65FBF-A2AB-4C26-A409-8927B6765705}"/>
              </a:ext>
            </a:extLst>
          </p:cNvPr>
          <p:cNvSpPr>
            <a:spLocks noGrp="1"/>
          </p:cNvSpPr>
          <p:nvPr>
            <p:ph type="ftr" sz="quarter" idx="11"/>
          </p:nvPr>
        </p:nvSpPr>
        <p:spPr/>
        <p:txBody>
          <a:bodyPr/>
          <a:lstStyle/>
          <a:p>
            <a:r>
              <a:rPr lang="en-US" dirty="0"/>
              <a:t>The information contained herein is provided only for the intended audience and not for use with or distribution to the general public.</a:t>
            </a:r>
            <a:endParaRPr dirty="0"/>
          </a:p>
        </p:txBody>
      </p:sp>
      <p:sp>
        <p:nvSpPr>
          <p:cNvPr id="5" name="Slide Number Placeholder 4">
            <a:extLst>
              <a:ext uri="{FF2B5EF4-FFF2-40B4-BE49-F238E27FC236}">
                <a16:creationId xmlns:a16="http://schemas.microsoft.com/office/drawing/2014/main" id="{43440D2B-B2B9-4168-B65E-E27C4EAEA50D}"/>
              </a:ext>
            </a:extLst>
          </p:cNvPr>
          <p:cNvSpPr>
            <a:spLocks noGrp="1"/>
          </p:cNvSpPr>
          <p:nvPr>
            <p:ph type="sldNum" sz="quarter" idx="12"/>
          </p:nvPr>
        </p:nvSpPr>
        <p:spPr/>
        <p:txBody>
          <a:bodyPr/>
          <a:lstStyle/>
          <a:p>
            <a:fld id="{8A05B047-7786-42C0-A2BF-6DB1A4525D42}" type="slidenum">
              <a:rPr/>
              <a:t>‹#›</a:t>
            </a:fld>
            <a:endParaRPr dirty="0"/>
          </a:p>
        </p:txBody>
      </p:sp>
      <p:sp>
        <p:nvSpPr>
          <p:cNvPr id="6" name="Title 5">
            <a:extLst>
              <a:ext uri="{FF2B5EF4-FFF2-40B4-BE49-F238E27FC236}">
                <a16:creationId xmlns:a16="http://schemas.microsoft.com/office/drawing/2014/main" id="{3BCFDDC1-BBDC-4A75-86A5-B95CF748C373}"/>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21771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wo Content and Subtitle">
    <p:spTree>
      <p:nvGrpSpPr>
        <p:cNvPr id="1" name=""/>
        <p:cNvGrpSpPr/>
        <p:nvPr/>
      </p:nvGrpSpPr>
      <p:grpSpPr>
        <a:xfrm>
          <a:off x="0" y="0"/>
          <a:ext cx="0" cy="0"/>
          <a:chOff x="0" y="0"/>
          <a:chExt cx="0" cy="0"/>
        </a:xfrm>
      </p:grpSpPr>
      <p:sp>
        <p:nvSpPr>
          <p:cNvPr id="7" name="superhead">
            <a:extLst>
              <a:ext uri="{FF2B5EF4-FFF2-40B4-BE49-F238E27FC236}">
                <a16:creationId xmlns:a16="http://schemas.microsoft.com/office/drawing/2014/main" id="{02FC455F-05E0-43DB-B2F5-F4A7F44DD185}"/>
              </a:ext>
            </a:extLst>
          </p:cNvPr>
          <p:cNvSpPr>
            <a:spLocks noGrp="1"/>
          </p:cNvSpPr>
          <p:nvPr>
            <p:ph type="body" sz="quarter" idx="14"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50E924ED-66C7-4D36-96DB-921A13E19B4F}"/>
              </a:ext>
            </a:extLst>
          </p:cNvPr>
          <p:cNvSpPr>
            <a:spLocks noGrp="1"/>
          </p:cNvSpPr>
          <p:nvPr>
            <p:ph type="body" sz="quarter" idx="13" hasCustomPrompt="1"/>
          </p:nvPr>
        </p:nvSpPr>
        <p:spPr>
          <a:xfrm>
            <a:off x="457200" y="1353039"/>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9" name="Content Placeholder 8">
            <a:extLst>
              <a:ext uri="{FF2B5EF4-FFF2-40B4-BE49-F238E27FC236}">
                <a16:creationId xmlns:a16="http://schemas.microsoft.com/office/drawing/2014/main" id="{E279E970-E2F1-4CDD-A08B-487D669AAC51}"/>
              </a:ext>
            </a:extLst>
          </p:cNvPr>
          <p:cNvSpPr>
            <a:spLocks noGrp="1"/>
          </p:cNvSpPr>
          <p:nvPr>
            <p:ph sz="quarter" idx="15" hasCustomPrompt="1"/>
          </p:nvPr>
        </p:nvSpPr>
        <p:spPr>
          <a:xfrm>
            <a:off x="457200" y="2019300"/>
            <a:ext cx="5334000" cy="4152899"/>
          </a:xfrm>
        </p:spPr>
        <p:txBody>
          <a:bodyPr/>
          <a:lstStyle/>
          <a:p>
            <a:pPr marL="228600" marR="0" lvl="0" indent="-228600" algn="l" defTabSz="914400" rtl="0" eaLnBrk="1" fontAlgn="auto" latinLnBrk="0" hangingPunct="1">
              <a:lnSpc>
                <a:spcPct val="90000"/>
              </a:lnSpc>
              <a:spcBef>
                <a:spcPts val="1800"/>
              </a:spcBef>
              <a:spcAft>
                <a:spcPts val="0"/>
              </a:spcAft>
              <a:buClr>
                <a:schemeClr val="tx1">
                  <a:lumMod val="50000"/>
                  <a:lumOff val="50000"/>
                </a:schemeClr>
              </a:buClr>
              <a:buSzTx/>
              <a:buFont typeface="Arial" panose="020B0604020202020204" pitchFamily="34" charset="0"/>
              <a:buChar char="•"/>
              <a:tabLst/>
              <a:defRPr/>
            </a:pPr>
            <a:r>
              <a:t>Click to add text or choose an icon below to insert other content</a:t>
            </a:r>
          </a:p>
          <a:p>
            <a:pPr lvl="1"/>
            <a:r>
              <a:t>Second level</a:t>
            </a:r>
          </a:p>
          <a:p>
            <a:pPr lvl="2"/>
            <a:r>
              <a:t>Third level</a:t>
            </a:r>
          </a:p>
          <a:p>
            <a:pPr lvl="3"/>
            <a:r>
              <a:t>Fourth level</a:t>
            </a:r>
          </a:p>
          <a:p>
            <a:pPr lvl="4"/>
            <a:r>
              <a:t>Fifth level</a:t>
            </a:r>
          </a:p>
        </p:txBody>
      </p:sp>
      <p:sp>
        <p:nvSpPr>
          <p:cNvPr id="10" name="Content Placeholder 8">
            <a:extLst>
              <a:ext uri="{FF2B5EF4-FFF2-40B4-BE49-F238E27FC236}">
                <a16:creationId xmlns:a16="http://schemas.microsoft.com/office/drawing/2014/main" id="{7A3506ED-8882-407B-BE5D-3BBACFC27503}"/>
              </a:ext>
            </a:extLst>
          </p:cNvPr>
          <p:cNvSpPr>
            <a:spLocks noGrp="1"/>
          </p:cNvSpPr>
          <p:nvPr>
            <p:ph sz="quarter" idx="16" hasCustomPrompt="1"/>
          </p:nvPr>
        </p:nvSpPr>
        <p:spPr>
          <a:xfrm>
            <a:off x="6134100" y="2019300"/>
            <a:ext cx="5334000" cy="4152899"/>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CD24B5CE-AB55-4AA3-910B-F5194E689765}"/>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9EA60F01-3C7C-474D-B151-DBC4A252213A}"/>
              </a:ext>
            </a:extLst>
          </p:cNvPr>
          <p:cNvSpPr>
            <a:spLocks noGrp="1"/>
          </p:cNvSpPr>
          <p:nvPr>
            <p:ph type="ftr" sz="quarter" idx="11"/>
          </p:nvPr>
        </p:nvSpPr>
        <p:spPr/>
        <p:txBody>
          <a:bodyPr/>
          <a:lstStyle/>
          <a:p>
            <a:r>
              <a:rPr lang="en-US" dirty="0">
                <a:solidFill>
                  <a:schemeClr val="bg1">
                    <a:lumMod val="50000"/>
                  </a:schemeClr>
                </a:solidFill>
              </a:rPr>
              <a:t>The information contained herein is provided only for the intended audience and not for use with or distribution to the general public.</a:t>
            </a:r>
            <a:endParaRPr dirty="0">
              <a:solidFill>
                <a:schemeClr val="bg1">
                  <a:lumMod val="50000"/>
                </a:schemeClr>
              </a:solidFill>
            </a:endParaRPr>
          </a:p>
        </p:txBody>
      </p:sp>
      <p:sp>
        <p:nvSpPr>
          <p:cNvPr id="5" name="Slide Number Placeholder 4">
            <a:extLst>
              <a:ext uri="{FF2B5EF4-FFF2-40B4-BE49-F238E27FC236}">
                <a16:creationId xmlns:a16="http://schemas.microsoft.com/office/drawing/2014/main" id="{6C99034D-E319-46EB-8DBD-043BAE88E92F}"/>
              </a:ext>
            </a:extLst>
          </p:cNvPr>
          <p:cNvSpPr>
            <a:spLocks noGrp="1"/>
          </p:cNvSpPr>
          <p:nvPr>
            <p:ph type="sldNum" sz="quarter" idx="12"/>
          </p:nvPr>
        </p:nvSpPr>
        <p:spPr/>
        <p:txBody>
          <a:bodyPr/>
          <a:lstStyle/>
          <a:p>
            <a:fld id="{8A05B047-7786-42C0-A2BF-6DB1A4525D42}" type="slidenum">
              <a:rPr/>
              <a:pPr/>
              <a:t>‹#›</a:t>
            </a:fld>
            <a:endParaRPr dirty="0"/>
          </a:p>
        </p:txBody>
      </p:sp>
      <p:sp>
        <p:nvSpPr>
          <p:cNvPr id="8" name="Title 7">
            <a:extLst>
              <a:ext uri="{FF2B5EF4-FFF2-40B4-BE49-F238E27FC236}">
                <a16:creationId xmlns:a16="http://schemas.microsoft.com/office/drawing/2014/main" id="{80547082-CFD4-42F4-8AC0-7822BDD01DED}"/>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8796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648">
          <p15:clr>
            <a:srgbClr val="A4A3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 2/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71D4-93CC-4765-A3F6-FF90E08AE6F0}"/>
              </a:ext>
            </a:extLst>
          </p:cNvPr>
          <p:cNvSpPr>
            <a:spLocks noGrp="1"/>
          </p:cNvSpPr>
          <p:nvPr>
            <p:ph type="title"/>
          </p:nvPr>
        </p:nvSpPr>
        <p:spPr>
          <a:xfrm>
            <a:off x="457200" y="822960"/>
            <a:ext cx="3448924" cy="1334533"/>
          </a:xfrm>
        </p:spPr>
        <p:txBody>
          <a:bodyPr anchor="t"/>
          <a:lstStyle>
            <a:lvl1pPr>
              <a:defRPr/>
            </a:lvl1pPr>
          </a:lstStyle>
          <a:p>
            <a:r>
              <a:rPr lang="en-US"/>
              <a:t>Click to edit Master title style</a:t>
            </a:r>
            <a:endParaRPr/>
          </a:p>
        </p:txBody>
      </p:sp>
      <p:sp>
        <p:nvSpPr>
          <p:cNvPr id="9" name="superhead">
            <a:extLst>
              <a:ext uri="{FF2B5EF4-FFF2-40B4-BE49-F238E27FC236}">
                <a16:creationId xmlns:a16="http://schemas.microsoft.com/office/drawing/2014/main" id="{594A7841-547E-416F-A1B9-A1DE671DF100}"/>
              </a:ext>
            </a:extLst>
          </p:cNvPr>
          <p:cNvSpPr>
            <a:spLocks noGrp="1"/>
          </p:cNvSpPr>
          <p:nvPr>
            <p:ph type="body" sz="quarter" idx="15"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8" name="subtitle">
            <a:extLst>
              <a:ext uri="{FF2B5EF4-FFF2-40B4-BE49-F238E27FC236}">
                <a16:creationId xmlns:a16="http://schemas.microsoft.com/office/drawing/2014/main" id="{DFA21477-71FB-4AE7-B2EA-760C5B3CFA9C}"/>
              </a:ext>
            </a:extLst>
          </p:cNvPr>
          <p:cNvSpPr>
            <a:spLocks noGrp="1"/>
          </p:cNvSpPr>
          <p:nvPr>
            <p:ph type="body" sz="quarter" idx="14" hasCustomPrompt="1"/>
          </p:nvPr>
        </p:nvSpPr>
        <p:spPr>
          <a:xfrm>
            <a:off x="457200" y="2304288"/>
            <a:ext cx="3448924" cy="651782"/>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7" name="Content Placeholder 6">
            <a:extLst>
              <a:ext uri="{FF2B5EF4-FFF2-40B4-BE49-F238E27FC236}">
                <a16:creationId xmlns:a16="http://schemas.microsoft.com/office/drawing/2014/main" id="{1B731BA0-20F9-4E83-9CC9-4E0D3DB7DD14}"/>
              </a:ext>
            </a:extLst>
          </p:cNvPr>
          <p:cNvSpPr>
            <a:spLocks noGrp="1"/>
          </p:cNvSpPr>
          <p:nvPr>
            <p:ph sz="quarter" idx="13" hasCustomPrompt="1"/>
          </p:nvPr>
        </p:nvSpPr>
        <p:spPr>
          <a:xfrm>
            <a:off x="4191000" y="886124"/>
            <a:ext cx="7277100" cy="5286076"/>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5D71E8CF-EDCB-4345-9D93-489BBE53557D}"/>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7F28F700-71D8-477E-858A-32CBCA6F03CD}"/>
              </a:ext>
            </a:extLst>
          </p:cNvPr>
          <p:cNvSpPr>
            <a:spLocks noGrp="1"/>
          </p:cNvSpPr>
          <p:nvPr>
            <p:ph type="ftr" sz="quarter" idx="11"/>
          </p:nvPr>
        </p:nvSpPr>
        <p:spPr/>
        <p:txBody>
          <a:bodyPr/>
          <a:lstStyle/>
          <a:p>
            <a:r>
              <a:rPr lang="en-US" dirty="0">
                <a:solidFill>
                  <a:schemeClr val="bg1">
                    <a:lumMod val="50000"/>
                  </a:schemeClr>
                </a:solidFill>
              </a:rPr>
              <a:t>The information contained herein is provided only for the intended audience and not for use with or distribution to the general public.</a:t>
            </a:r>
            <a:endParaRPr dirty="0">
              <a:solidFill>
                <a:schemeClr val="bg1">
                  <a:lumMod val="50000"/>
                </a:schemeClr>
              </a:solidFill>
            </a:endParaRPr>
          </a:p>
        </p:txBody>
      </p:sp>
      <p:sp>
        <p:nvSpPr>
          <p:cNvPr id="5" name="Slide Number Placeholder 4">
            <a:extLst>
              <a:ext uri="{FF2B5EF4-FFF2-40B4-BE49-F238E27FC236}">
                <a16:creationId xmlns:a16="http://schemas.microsoft.com/office/drawing/2014/main" id="{C3A41846-6A70-4838-983B-B4E16FFAEE38}"/>
              </a:ext>
            </a:extLst>
          </p:cNvPr>
          <p:cNvSpPr>
            <a:spLocks noGrp="1"/>
          </p:cNvSpPr>
          <p:nvPr>
            <p:ph type="sldNum" sz="quarter" idx="12"/>
          </p:nvPr>
        </p:nvSpPr>
        <p:spPr/>
        <p:txBody>
          <a:bodyPr/>
          <a:lstStyle/>
          <a:p>
            <a:fld id="{8A05B047-7786-42C0-A2BF-6DB1A4525D42}" type="slidenum">
              <a:rPr/>
              <a:pPr/>
              <a:t>‹#›</a:t>
            </a:fld>
            <a:endParaRPr dirty="0"/>
          </a:p>
        </p:txBody>
      </p:sp>
    </p:spTree>
    <p:extLst>
      <p:ext uri="{BB962C8B-B14F-4D97-AF65-F5344CB8AC3E}">
        <p14:creationId xmlns:p14="http://schemas.microsoft.com/office/powerpoint/2010/main" val="92029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52">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A9040-0A79-4105-BAD8-3123080EBC4D}"/>
              </a:ext>
            </a:extLst>
          </p:cNvPr>
          <p:cNvSpPr>
            <a:spLocks noGrp="1"/>
          </p:cNvSpPr>
          <p:nvPr>
            <p:ph type="dt" sz="half" idx="10"/>
          </p:nvPr>
        </p:nvSpPr>
        <p:spPr/>
        <p:txBody>
          <a:bodyPr/>
          <a:lstStyle/>
          <a:p>
            <a:endParaRPr dirty="0"/>
          </a:p>
        </p:txBody>
      </p:sp>
      <p:sp>
        <p:nvSpPr>
          <p:cNvPr id="3" name="Footer Placeholder 2">
            <a:extLst>
              <a:ext uri="{FF2B5EF4-FFF2-40B4-BE49-F238E27FC236}">
                <a16:creationId xmlns:a16="http://schemas.microsoft.com/office/drawing/2014/main" id="{C94CA3ED-3294-4DFC-BC5D-1482AE2FE5F0}"/>
              </a:ext>
            </a:extLst>
          </p:cNvPr>
          <p:cNvSpPr>
            <a:spLocks noGrp="1"/>
          </p:cNvSpPr>
          <p:nvPr>
            <p:ph type="ftr" sz="quarter" idx="11"/>
          </p:nvPr>
        </p:nvSpPr>
        <p:spPr/>
        <p:txBody>
          <a:bodyPr/>
          <a:lstStyle/>
          <a:p>
            <a:r>
              <a:rPr lang="en-US" dirty="0"/>
              <a:t>The information contained herein is provided only for the intended audience and not for use with or distribution to the general public.</a:t>
            </a:r>
            <a:endParaRPr dirty="0"/>
          </a:p>
        </p:txBody>
      </p:sp>
      <p:sp>
        <p:nvSpPr>
          <p:cNvPr id="4" name="Slide Number Placeholder 3">
            <a:extLst>
              <a:ext uri="{FF2B5EF4-FFF2-40B4-BE49-F238E27FC236}">
                <a16:creationId xmlns:a16="http://schemas.microsoft.com/office/drawing/2014/main" id="{EF38A37F-D6BE-4BD6-8886-01BCC4A06B96}"/>
              </a:ext>
            </a:extLst>
          </p:cNvPr>
          <p:cNvSpPr>
            <a:spLocks noGrp="1"/>
          </p:cNvSpPr>
          <p:nvPr>
            <p:ph type="sldNum" sz="quarter" idx="12"/>
          </p:nvPr>
        </p:nvSpPr>
        <p:spPr/>
        <p:txBody>
          <a:bodyPr/>
          <a:lstStyle/>
          <a:p>
            <a:fld id="{8A05B047-7786-42C0-A2BF-6DB1A4525D42}" type="slidenum">
              <a:rPr/>
              <a:t>‹#›</a:t>
            </a:fld>
            <a:endParaRPr dirty="0"/>
          </a:p>
        </p:txBody>
      </p:sp>
    </p:spTree>
    <p:extLst>
      <p:ext uri="{BB962C8B-B14F-4D97-AF65-F5344CB8AC3E}">
        <p14:creationId xmlns:p14="http://schemas.microsoft.com/office/powerpoint/2010/main" val="26040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True 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C34D85B-5C20-4D6D-B791-BE6D7128E205}"/>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64D469ED-52F5-40C6-B121-C15A0A78C058}"/>
              </a:ext>
            </a:extLst>
          </p:cNvPr>
          <p:cNvSpPr>
            <a:spLocks noGrp="1"/>
          </p:cNvSpPr>
          <p:nvPr>
            <p:ph type="ftr" sz="quarter" idx="11"/>
          </p:nvPr>
        </p:nvSpPr>
        <p:spPr/>
        <p:txBody>
          <a:bodyPr/>
          <a:lstStyle/>
          <a:p>
            <a:r>
              <a:rPr lang="en-US" dirty="0">
                <a:solidFill>
                  <a:schemeClr val="tx1">
                    <a:lumMod val="50000"/>
                    <a:lumOff val="50000"/>
                  </a:schemeClr>
                </a:solidFill>
              </a:rPr>
              <a:t>The information contained herein is provided only for the intended audience and not for use with or distribution to the general public.</a:t>
            </a:r>
            <a:endParaRPr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A83B1DAA-2FA0-4778-A372-1294699CF616}"/>
              </a:ext>
            </a:extLst>
          </p:cNvPr>
          <p:cNvSpPr>
            <a:spLocks noGrp="1"/>
          </p:cNvSpPr>
          <p:nvPr>
            <p:ph type="sldNum" sz="quarter" idx="12"/>
          </p:nvPr>
        </p:nvSpPr>
        <p:spPr/>
        <p:txBody>
          <a:bodyPr/>
          <a:lstStyle/>
          <a:p>
            <a:fld id="{8A05B047-7786-42C0-A2BF-6DB1A4525D42}" type="slidenum">
              <a:rPr/>
              <a:pPr/>
              <a:t>‹#›</a:t>
            </a:fld>
            <a:endParaRPr dirty="0"/>
          </a:p>
        </p:txBody>
      </p:sp>
    </p:spTree>
    <p:extLst>
      <p:ext uri="{BB962C8B-B14F-4D97-AF65-F5344CB8AC3E}">
        <p14:creationId xmlns:p14="http://schemas.microsoft.com/office/powerpoint/2010/main" val="33315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Light Title +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8CDE535-6EDB-4149-8341-B8C7B22FA490}"/>
              </a:ext>
            </a:extLst>
          </p:cNvPr>
          <p:cNvGrpSpPr/>
          <p:nvPr/>
        </p:nvGrpSpPr>
        <p:grpSpPr>
          <a:xfrm>
            <a:off x="7768196" y="-7294"/>
            <a:ext cx="4423804" cy="6865293"/>
            <a:chOff x="7768196" y="-7294"/>
            <a:chExt cx="4423804" cy="6865293"/>
          </a:xfrm>
        </p:grpSpPr>
        <p:sp>
          <p:nvSpPr>
            <p:cNvPr id="8" name="Freeform: Shape 7">
              <a:extLst>
                <a:ext uri="{FF2B5EF4-FFF2-40B4-BE49-F238E27FC236}">
                  <a16:creationId xmlns:a16="http://schemas.microsoft.com/office/drawing/2014/main" id="{1ED40C9B-DF46-4033-A905-E9C5EE38AE97}"/>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12" name="Freeform: Shape 11">
              <a:extLst>
                <a:ext uri="{FF2B5EF4-FFF2-40B4-BE49-F238E27FC236}">
                  <a16:creationId xmlns:a16="http://schemas.microsoft.com/office/drawing/2014/main" id="{89E02C0F-75F0-4D56-B519-AA246102FEDB}"/>
                </a:ext>
              </a:extLst>
            </p:cNvPr>
            <p:cNvSpPr/>
            <p:nvPr/>
          </p:nvSpPr>
          <p:spPr>
            <a:xfrm>
              <a:off x="8645128" y="-7294"/>
              <a:ext cx="3546872" cy="4119818"/>
            </a:xfrm>
            <a:custGeom>
              <a:avLst/>
              <a:gdLst>
                <a:gd name="connsiteX0" fmla="*/ 1456356 w 3546872"/>
                <a:gd name="connsiteY0" fmla="*/ 0 h 4119818"/>
                <a:gd name="connsiteX1" fmla="*/ 3546872 w 3546872"/>
                <a:gd name="connsiteY1" fmla="*/ 0 h 4119818"/>
                <a:gd name="connsiteX2" fmla="*/ 3546872 w 3546872"/>
                <a:gd name="connsiteY2" fmla="*/ 3259900 h 4119818"/>
                <a:gd name="connsiteX3" fmla="*/ 3108722 w 3546872"/>
                <a:gd name="connsiteY3" fmla="*/ 4119818 h 4119818"/>
                <a:gd name="connsiteX4" fmla="*/ 3108722 w 3546872"/>
                <a:gd name="connsiteY4" fmla="*/ 464494 h 4119818"/>
                <a:gd name="connsiteX5" fmla="*/ 3108721 w 3546872"/>
                <a:gd name="connsiteY5" fmla="*/ 464494 h 4119818"/>
                <a:gd name="connsiteX6" fmla="*/ 2785991 w 3546872"/>
                <a:gd name="connsiteY6" fmla="*/ 464494 h 4119818"/>
                <a:gd name="connsiteX7" fmla="*/ 2103879 w 3546872"/>
                <a:gd name="connsiteY7" fmla="*/ 464494 h 4119818"/>
                <a:gd name="connsiteX8" fmla="*/ 1854385 w 3546872"/>
                <a:gd name="connsiteY8" fmla="*/ 464494 h 4119818"/>
                <a:gd name="connsiteX9" fmla="*/ 1219685 w 3546872"/>
                <a:gd name="connsiteY9" fmla="*/ 464494 h 4119818"/>
                <a:gd name="connsiteX10" fmla="*/ 0 w 3546872"/>
                <a:gd name="connsiteY10" fmla="*/ 464494 h 4119818"/>
                <a:gd name="connsiteX11" fmla="*/ 232955 w 3546872"/>
                <a:gd name="connsiteY11" fmla="*/ 7294 h 4119818"/>
                <a:gd name="connsiteX12" fmla="*/ 1452640 w 3546872"/>
                <a:gd name="connsiteY12" fmla="*/ 72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6872" h="4119818">
                  <a:moveTo>
                    <a:pt x="1456356" y="0"/>
                  </a:moveTo>
                  <a:lnTo>
                    <a:pt x="3546872" y="0"/>
                  </a:lnTo>
                  <a:lnTo>
                    <a:pt x="3546872" y="3259900"/>
                  </a:lnTo>
                  <a:lnTo>
                    <a:pt x="3108722" y="4119818"/>
                  </a:lnTo>
                  <a:lnTo>
                    <a:pt x="3108722" y="464494"/>
                  </a:lnTo>
                  <a:lnTo>
                    <a:pt x="3108721" y="464494"/>
                  </a:lnTo>
                  <a:lnTo>
                    <a:pt x="2785991" y="464494"/>
                  </a:lnTo>
                  <a:lnTo>
                    <a:pt x="2103879" y="464494"/>
                  </a:lnTo>
                  <a:lnTo>
                    <a:pt x="1854385" y="464494"/>
                  </a:lnTo>
                  <a:lnTo>
                    <a:pt x="1219685" y="464494"/>
                  </a:lnTo>
                  <a:lnTo>
                    <a:pt x="0" y="464494"/>
                  </a:lnTo>
                  <a:lnTo>
                    <a:pt x="232955" y="7294"/>
                  </a:lnTo>
                  <a:lnTo>
                    <a:pt x="1452640" y="7294"/>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grpSp>
      <p:sp>
        <p:nvSpPr>
          <p:cNvPr id="7" name="superhead">
            <a:extLst>
              <a:ext uri="{FF2B5EF4-FFF2-40B4-BE49-F238E27FC236}">
                <a16:creationId xmlns:a16="http://schemas.microsoft.com/office/drawing/2014/main" id="{18FFE6D7-B1D8-44E2-92D9-C29BF95EE8F2}"/>
              </a:ext>
            </a:extLst>
          </p:cNvPr>
          <p:cNvSpPr>
            <a:spLocks noGrp="1"/>
          </p:cNvSpPr>
          <p:nvPr>
            <p:ph type="body" sz="quarter" idx="14"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90DD623D-0826-4623-820B-3FD95A578E76}"/>
              </a:ext>
            </a:extLst>
          </p:cNvPr>
          <p:cNvSpPr>
            <a:spLocks noGrp="1"/>
          </p:cNvSpPr>
          <p:nvPr>
            <p:ph type="body" sz="quarter" idx="13" hasCustomPrompt="1"/>
          </p:nvPr>
        </p:nvSpPr>
        <p:spPr>
          <a:xfrm>
            <a:off x="457200" y="1353039"/>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9" name="Content Placeholder 8">
            <a:extLst>
              <a:ext uri="{FF2B5EF4-FFF2-40B4-BE49-F238E27FC236}">
                <a16:creationId xmlns:a16="http://schemas.microsoft.com/office/drawing/2014/main" id="{AF4A3D14-14F3-4722-8E25-384E6813D9EE}"/>
              </a:ext>
            </a:extLst>
          </p:cNvPr>
          <p:cNvSpPr>
            <a:spLocks noGrp="1"/>
          </p:cNvSpPr>
          <p:nvPr>
            <p:ph sz="quarter" idx="15" hasCustomPrompt="1"/>
          </p:nvPr>
        </p:nvSpPr>
        <p:spPr>
          <a:xfrm>
            <a:off x="457200" y="2019300"/>
            <a:ext cx="11010900" cy="4152899"/>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432DC6F4-AC55-4F39-AFDF-D3412036DDEC}"/>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3BB1696D-18A5-466C-9E77-30338ECE14AF}"/>
              </a:ext>
            </a:extLst>
          </p:cNvPr>
          <p:cNvSpPr>
            <a:spLocks noGrp="1"/>
          </p:cNvSpPr>
          <p:nvPr>
            <p:ph type="ftr" sz="quarter" idx="11"/>
          </p:nvPr>
        </p:nvSpPr>
        <p:spPr/>
        <p:txBody>
          <a:bodyPr/>
          <a:lstStyle/>
          <a:p>
            <a:r>
              <a:rPr lang="en-US" dirty="0">
                <a:solidFill>
                  <a:schemeClr val="bg1">
                    <a:lumMod val="50000"/>
                  </a:schemeClr>
                </a:solidFill>
              </a:rPr>
              <a:t>The information contained herein is provided only for the intended audience and not for use with or distribution to the general public.</a:t>
            </a:r>
            <a:endParaRPr dirty="0">
              <a:solidFill>
                <a:schemeClr val="bg1">
                  <a:lumMod val="50000"/>
                </a:schemeClr>
              </a:solidFill>
            </a:endParaRPr>
          </a:p>
        </p:txBody>
      </p:sp>
      <p:sp>
        <p:nvSpPr>
          <p:cNvPr id="5" name="Slide Number Placeholder 4">
            <a:extLst>
              <a:ext uri="{FF2B5EF4-FFF2-40B4-BE49-F238E27FC236}">
                <a16:creationId xmlns:a16="http://schemas.microsoft.com/office/drawing/2014/main" id="{3714773B-62E6-48AA-A4A9-1123666A99CA}"/>
              </a:ext>
            </a:extLst>
          </p:cNvPr>
          <p:cNvSpPr>
            <a:spLocks noGrp="1"/>
          </p:cNvSpPr>
          <p:nvPr>
            <p:ph type="sldNum" sz="quarter" idx="12"/>
          </p:nvPr>
        </p:nvSpPr>
        <p:spPr/>
        <p:txBody>
          <a:bodyPr/>
          <a:lstStyle/>
          <a:p>
            <a:fld id="{8A05B047-7786-42C0-A2BF-6DB1A4525D42}" type="slidenum">
              <a:rPr/>
              <a:pPr/>
              <a:t>‹#›</a:t>
            </a:fld>
            <a:endParaRPr dirty="0"/>
          </a:p>
        </p:txBody>
      </p:sp>
      <p:sp>
        <p:nvSpPr>
          <p:cNvPr id="11" name="Title 10">
            <a:extLst>
              <a:ext uri="{FF2B5EF4-FFF2-40B4-BE49-F238E27FC236}">
                <a16:creationId xmlns:a16="http://schemas.microsoft.com/office/drawing/2014/main" id="{6CA941BC-6AFC-449E-8663-CE8433AE61D0}"/>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37942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Light Title + Subtitl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1EED0B8-57DE-47F3-A012-D6E47915A56B}"/>
              </a:ext>
            </a:extLst>
          </p:cNvPr>
          <p:cNvGrpSpPr/>
          <p:nvPr/>
        </p:nvGrpSpPr>
        <p:grpSpPr>
          <a:xfrm>
            <a:off x="7768196" y="-7294"/>
            <a:ext cx="4423804" cy="6865293"/>
            <a:chOff x="7768196" y="-7294"/>
            <a:chExt cx="4423804" cy="6865293"/>
          </a:xfrm>
        </p:grpSpPr>
        <p:sp>
          <p:nvSpPr>
            <p:cNvPr id="9" name="Freeform: Shape 8">
              <a:extLst>
                <a:ext uri="{FF2B5EF4-FFF2-40B4-BE49-F238E27FC236}">
                  <a16:creationId xmlns:a16="http://schemas.microsoft.com/office/drawing/2014/main" id="{D1C97986-0758-41F5-A2FC-EC0E34E97950}"/>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11" name="Freeform: Shape 10">
              <a:extLst>
                <a:ext uri="{FF2B5EF4-FFF2-40B4-BE49-F238E27FC236}">
                  <a16:creationId xmlns:a16="http://schemas.microsoft.com/office/drawing/2014/main" id="{3D9B318F-5995-4833-A8A4-277AFCFEC3CF}"/>
                </a:ext>
              </a:extLst>
            </p:cNvPr>
            <p:cNvSpPr/>
            <p:nvPr/>
          </p:nvSpPr>
          <p:spPr>
            <a:xfrm>
              <a:off x="8645128" y="-7294"/>
              <a:ext cx="3546872" cy="4119818"/>
            </a:xfrm>
            <a:custGeom>
              <a:avLst/>
              <a:gdLst>
                <a:gd name="connsiteX0" fmla="*/ 1456356 w 3546872"/>
                <a:gd name="connsiteY0" fmla="*/ 0 h 4119818"/>
                <a:gd name="connsiteX1" fmla="*/ 3546872 w 3546872"/>
                <a:gd name="connsiteY1" fmla="*/ 0 h 4119818"/>
                <a:gd name="connsiteX2" fmla="*/ 3546872 w 3546872"/>
                <a:gd name="connsiteY2" fmla="*/ 3259900 h 4119818"/>
                <a:gd name="connsiteX3" fmla="*/ 3108722 w 3546872"/>
                <a:gd name="connsiteY3" fmla="*/ 4119818 h 4119818"/>
                <a:gd name="connsiteX4" fmla="*/ 3108722 w 3546872"/>
                <a:gd name="connsiteY4" fmla="*/ 464494 h 4119818"/>
                <a:gd name="connsiteX5" fmla="*/ 3108721 w 3546872"/>
                <a:gd name="connsiteY5" fmla="*/ 464494 h 4119818"/>
                <a:gd name="connsiteX6" fmla="*/ 2785991 w 3546872"/>
                <a:gd name="connsiteY6" fmla="*/ 464494 h 4119818"/>
                <a:gd name="connsiteX7" fmla="*/ 2103879 w 3546872"/>
                <a:gd name="connsiteY7" fmla="*/ 464494 h 4119818"/>
                <a:gd name="connsiteX8" fmla="*/ 1854385 w 3546872"/>
                <a:gd name="connsiteY8" fmla="*/ 464494 h 4119818"/>
                <a:gd name="connsiteX9" fmla="*/ 1219685 w 3546872"/>
                <a:gd name="connsiteY9" fmla="*/ 464494 h 4119818"/>
                <a:gd name="connsiteX10" fmla="*/ 0 w 3546872"/>
                <a:gd name="connsiteY10" fmla="*/ 464494 h 4119818"/>
                <a:gd name="connsiteX11" fmla="*/ 232955 w 3546872"/>
                <a:gd name="connsiteY11" fmla="*/ 7294 h 4119818"/>
                <a:gd name="connsiteX12" fmla="*/ 1452640 w 3546872"/>
                <a:gd name="connsiteY12" fmla="*/ 72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6872" h="4119818">
                  <a:moveTo>
                    <a:pt x="1456356" y="0"/>
                  </a:moveTo>
                  <a:lnTo>
                    <a:pt x="3546872" y="0"/>
                  </a:lnTo>
                  <a:lnTo>
                    <a:pt x="3546872" y="3259900"/>
                  </a:lnTo>
                  <a:lnTo>
                    <a:pt x="3108722" y="4119818"/>
                  </a:lnTo>
                  <a:lnTo>
                    <a:pt x="3108722" y="464494"/>
                  </a:lnTo>
                  <a:lnTo>
                    <a:pt x="3108721" y="464494"/>
                  </a:lnTo>
                  <a:lnTo>
                    <a:pt x="2785991" y="464494"/>
                  </a:lnTo>
                  <a:lnTo>
                    <a:pt x="2103879" y="464494"/>
                  </a:lnTo>
                  <a:lnTo>
                    <a:pt x="1854385" y="464494"/>
                  </a:lnTo>
                  <a:lnTo>
                    <a:pt x="1219685" y="464494"/>
                  </a:lnTo>
                  <a:lnTo>
                    <a:pt x="0" y="464494"/>
                  </a:lnTo>
                  <a:lnTo>
                    <a:pt x="232955" y="7294"/>
                  </a:lnTo>
                  <a:lnTo>
                    <a:pt x="1452640" y="7294"/>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grpSp>
      <p:sp>
        <p:nvSpPr>
          <p:cNvPr id="7" name="superhead">
            <a:extLst>
              <a:ext uri="{FF2B5EF4-FFF2-40B4-BE49-F238E27FC236}">
                <a16:creationId xmlns:a16="http://schemas.microsoft.com/office/drawing/2014/main" id="{02FC455F-05E0-43DB-B2F5-F4A7F44DD185}"/>
              </a:ext>
            </a:extLst>
          </p:cNvPr>
          <p:cNvSpPr>
            <a:spLocks noGrp="1"/>
          </p:cNvSpPr>
          <p:nvPr>
            <p:ph type="body" sz="quarter" idx="14"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50E924ED-66C7-4D36-96DB-921A13E19B4F}"/>
              </a:ext>
            </a:extLst>
          </p:cNvPr>
          <p:cNvSpPr>
            <a:spLocks noGrp="1"/>
          </p:cNvSpPr>
          <p:nvPr>
            <p:ph type="body" sz="quarter" idx="13" hasCustomPrompt="1"/>
          </p:nvPr>
        </p:nvSpPr>
        <p:spPr>
          <a:xfrm>
            <a:off x="457200" y="1353039"/>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3" name="Date Placeholder 2">
            <a:extLst>
              <a:ext uri="{FF2B5EF4-FFF2-40B4-BE49-F238E27FC236}">
                <a16:creationId xmlns:a16="http://schemas.microsoft.com/office/drawing/2014/main" id="{CD24B5CE-AB55-4AA3-910B-F5194E689765}"/>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9EA60F01-3C7C-474D-B151-DBC4A252213A}"/>
              </a:ext>
            </a:extLst>
          </p:cNvPr>
          <p:cNvSpPr>
            <a:spLocks noGrp="1"/>
          </p:cNvSpPr>
          <p:nvPr>
            <p:ph type="ftr" sz="quarter" idx="11"/>
          </p:nvPr>
        </p:nvSpPr>
        <p:spPr/>
        <p:txBody>
          <a:bodyPr/>
          <a:lstStyle/>
          <a:p>
            <a:r>
              <a:rPr lang="en-US" dirty="0">
                <a:solidFill>
                  <a:schemeClr val="bg1">
                    <a:lumMod val="50000"/>
                  </a:schemeClr>
                </a:solidFill>
              </a:rPr>
              <a:t>The information contained herein is provided only for the intended audience and not for use with or distribution to the general public.</a:t>
            </a:r>
            <a:endParaRPr dirty="0">
              <a:solidFill>
                <a:schemeClr val="bg1">
                  <a:lumMod val="50000"/>
                </a:schemeClr>
              </a:solidFill>
            </a:endParaRPr>
          </a:p>
        </p:txBody>
      </p:sp>
      <p:sp>
        <p:nvSpPr>
          <p:cNvPr id="5" name="Slide Number Placeholder 4">
            <a:extLst>
              <a:ext uri="{FF2B5EF4-FFF2-40B4-BE49-F238E27FC236}">
                <a16:creationId xmlns:a16="http://schemas.microsoft.com/office/drawing/2014/main" id="{6C99034D-E319-46EB-8DBD-043BAE88E92F}"/>
              </a:ext>
            </a:extLst>
          </p:cNvPr>
          <p:cNvSpPr>
            <a:spLocks noGrp="1"/>
          </p:cNvSpPr>
          <p:nvPr>
            <p:ph type="sldNum" sz="quarter" idx="12"/>
          </p:nvPr>
        </p:nvSpPr>
        <p:spPr/>
        <p:txBody>
          <a:bodyPr/>
          <a:lstStyle/>
          <a:p>
            <a:fld id="{8A05B047-7786-42C0-A2BF-6DB1A4525D42}" type="slidenum">
              <a:rPr/>
              <a:pPr/>
              <a:t>‹#›</a:t>
            </a:fld>
            <a:endParaRPr dirty="0"/>
          </a:p>
        </p:txBody>
      </p:sp>
      <p:sp>
        <p:nvSpPr>
          <p:cNvPr id="10" name="Title 9">
            <a:extLst>
              <a:ext uri="{FF2B5EF4-FFF2-40B4-BE49-F238E27FC236}">
                <a16:creationId xmlns:a16="http://schemas.microsoft.com/office/drawing/2014/main" id="{1B76F9B4-7AED-45A4-9EE7-754A79682EAA}"/>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895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rue 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C34D85B-5C20-4D6D-B791-BE6D7128E205}"/>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64D469ED-52F5-40C6-B121-C15A0A78C058}"/>
              </a:ext>
            </a:extLst>
          </p:cNvPr>
          <p:cNvSpPr>
            <a:spLocks noGrp="1"/>
          </p:cNvSpPr>
          <p:nvPr>
            <p:ph type="ftr" sz="quarter" idx="11"/>
          </p:nvPr>
        </p:nvSpPr>
        <p:spPr/>
        <p:txBody>
          <a:bodyPr/>
          <a:lstStyle/>
          <a:p>
            <a:r>
              <a:rPr>
                <a:solidFill>
                  <a:schemeClr val="tx1">
                    <a:lumMod val="50000"/>
                    <a:lumOff val="50000"/>
                  </a:schemeClr>
                </a:solidFill>
              </a:rPr>
              <a:t>Confidential. For Ascensus internal purposes only. Not intended for use with or distribution to clients or the public.</a:t>
            </a:r>
          </a:p>
        </p:txBody>
      </p:sp>
      <p:sp>
        <p:nvSpPr>
          <p:cNvPr id="5" name="Slide Number Placeholder 4">
            <a:extLst>
              <a:ext uri="{FF2B5EF4-FFF2-40B4-BE49-F238E27FC236}">
                <a16:creationId xmlns:a16="http://schemas.microsoft.com/office/drawing/2014/main" id="{A83B1DAA-2FA0-4778-A372-1294699CF616}"/>
              </a:ext>
            </a:extLst>
          </p:cNvPr>
          <p:cNvSpPr>
            <a:spLocks noGrp="1"/>
          </p:cNvSpPr>
          <p:nvPr>
            <p:ph type="sldNum" sz="quarter" idx="12"/>
          </p:nvPr>
        </p:nvSpPr>
        <p:spPr/>
        <p:txBody>
          <a:bodyPr/>
          <a:lstStyle/>
          <a:p>
            <a:fld id="{8A05B047-7786-42C0-A2BF-6DB1A4525D42}" type="slidenum">
              <a:rPr/>
              <a:pPr/>
              <a:t>‹#›</a:t>
            </a:fld>
            <a:endParaRPr/>
          </a:p>
        </p:txBody>
      </p:sp>
    </p:spTree>
    <p:extLst>
      <p:ext uri="{BB962C8B-B14F-4D97-AF65-F5344CB8AC3E}">
        <p14:creationId xmlns:p14="http://schemas.microsoft.com/office/powerpoint/2010/main" val="162626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Light Title + Tw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FBBD386-657F-456F-8814-E35C91872353}"/>
              </a:ext>
            </a:extLst>
          </p:cNvPr>
          <p:cNvGrpSpPr/>
          <p:nvPr/>
        </p:nvGrpSpPr>
        <p:grpSpPr>
          <a:xfrm>
            <a:off x="7768196" y="-7294"/>
            <a:ext cx="4423804" cy="6865293"/>
            <a:chOff x="7768196" y="-7294"/>
            <a:chExt cx="4423804" cy="6865293"/>
          </a:xfrm>
        </p:grpSpPr>
        <p:sp>
          <p:nvSpPr>
            <p:cNvPr id="8" name="Freeform: Shape 7">
              <a:extLst>
                <a:ext uri="{FF2B5EF4-FFF2-40B4-BE49-F238E27FC236}">
                  <a16:creationId xmlns:a16="http://schemas.microsoft.com/office/drawing/2014/main" id="{5DF9AAF2-749B-49B4-BDFC-3F114DA3FCBB}"/>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13" name="Freeform: Shape 12">
              <a:extLst>
                <a:ext uri="{FF2B5EF4-FFF2-40B4-BE49-F238E27FC236}">
                  <a16:creationId xmlns:a16="http://schemas.microsoft.com/office/drawing/2014/main" id="{094DDCF7-C16F-439B-A497-34B422E1C035}"/>
                </a:ext>
              </a:extLst>
            </p:cNvPr>
            <p:cNvSpPr/>
            <p:nvPr/>
          </p:nvSpPr>
          <p:spPr>
            <a:xfrm>
              <a:off x="8645128" y="-7294"/>
              <a:ext cx="3546872" cy="4119818"/>
            </a:xfrm>
            <a:custGeom>
              <a:avLst/>
              <a:gdLst>
                <a:gd name="connsiteX0" fmla="*/ 1456356 w 3546872"/>
                <a:gd name="connsiteY0" fmla="*/ 0 h 4119818"/>
                <a:gd name="connsiteX1" fmla="*/ 3546872 w 3546872"/>
                <a:gd name="connsiteY1" fmla="*/ 0 h 4119818"/>
                <a:gd name="connsiteX2" fmla="*/ 3546872 w 3546872"/>
                <a:gd name="connsiteY2" fmla="*/ 3259900 h 4119818"/>
                <a:gd name="connsiteX3" fmla="*/ 3108722 w 3546872"/>
                <a:gd name="connsiteY3" fmla="*/ 4119818 h 4119818"/>
                <a:gd name="connsiteX4" fmla="*/ 3108722 w 3546872"/>
                <a:gd name="connsiteY4" fmla="*/ 464494 h 4119818"/>
                <a:gd name="connsiteX5" fmla="*/ 3108721 w 3546872"/>
                <a:gd name="connsiteY5" fmla="*/ 464494 h 4119818"/>
                <a:gd name="connsiteX6" fmla="*/ 2785991 w 3546872"/>
                <a:gd name="connsiteY6" fmla="*/ 464494 h 4119818"/>
                <a:gd name="connsiteX7" fmla="*/ 2103879 w 3546872"/>
                <a:gd name="connsiteY7" fmla="*/ 464494 h 4119818"/>
                <a:gd name="connsiteX8" fmla="*/ 1854385 w 3546872"/>
                <a:gd name="connsiteY8" fmla="*/ 464494 h 4119818"/>
                <a:gd name="connsiteX9" fmla="*/ 1219685 w 3546872"/>
                <a:gd name="connsiteY9" fmla="*/ 464494 h 4119818"/>
                <a:gd name="connsiteX10" fmla="*/ 0 w 3546872"/>
                <a:gd name="connsiteY10" fmla="*/ 464494 h 4119818"/>
                <a:gd name="connsiteX11" fmla="*/ 232955 w 3546872"/>
                <a:gd name="connsiteY11" fmla="*/ 7294 h 4119818"/>
                <a:gd name="connsiteX12" fmla="*/ 1452640 w 3546872"/>
                <a:gd name="connsiteY12" fmla="*/ 72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6872" h="4119818">
                  <a:moveTo>
                    <a:pt x="1456356" y="0"/>
                  </a:moveTo>
                  <a:lnTo>
                    <a:pt x="3546872" y="0"/>
                  </a:lnTo>
                  <a:lnTo>
                    <a:pt x="3546872" y="3259900"/>
                  </a:lnTo>
                  <a:lnTo>
                    <a:pt x="3108722" y="4119818"/>
                  </a:lnTo>
                  <a:lnTo>
                    <a:pt x="3108722" y="464494"/>
                  </a:lnTo>
                  <a:lnTo>
                    <a:pt x="3108721" y="464494"/>
                  </a:lnTo>
                  <a:lnTo>
                    <a:pt x="2785991" y="464494"/>
                  </a:lnTo>
                  <a:lnTo>
                    <a:pt x="2103879" y="464494"/>
                  </a:lnTo>
                  <a:lnTo>
                    <a:pt x="1854385" y="464494"/>
                  </a:lnTo>
                  <a:lnTo>
                    <a:pt x="1219685" y="464494"/>
                  </a:lnTo>
                  <a:lnTo>
                    <a:pt x="0" y="464494"/>
                  </a:lnTo>
                  <a:lnTo>
                    <a:pt x="232955" y="7294"/>
                  </a:lnTo>
                  <a:lnTo>
                    <a:pt x="1452640" y="7294"/>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grpSp>
      <p:sp>
        <p:nvSpPr>
          <p:cNvPr id="7" name="superhead">
            <a:extLst>
              <a:ext uri="{FF2B5EF4-FFF2-40B4-BE49-F238E27FC236}">
                <a16:creationId xmlns:a16="http://schemas.microsoft.com/office/drawing/2014/main" id="{02FC455F-05E0-43DB-B2F5-F4A7F44DD185}"/>
              </a:ext>
            </a:extLst>
          </p:cNvPr>
          <p:cNvSpPr>
            <a:spLocks noGrp="1"/>
          </p:cNvSpPr>
          <p:nvPr>
            <p:ph type="body" sz="quarter" idx="14"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6" name="subtitle">
            <a:extLst>
              <a:ext uri="{FF2B5EF4-FFF2-40B4-BE49-F238E27FC236}">
                <a16:creationId xmlns:a16="http://schemas.microsoft.com/office/drawing/2014/main" id="{50E924ED-66C7-4D36-96DB-921A13E19B4F}"/>
              </a:ext>
            </a:extLst>
          </p:cNvPr>
          <p:cNvSpPr>
            <a:spLocks noGrp="1"/>
          </p:cNvSpPr>
          <p:nvPr>
            <p:ph type="body" sz="quarter" idx="13" hasCustomPrompt="1"/>
          </p:nvPr>
        </p:nvSpPr>
        <p:spPr>
          <a:xfrm>
            <a:off x="457200" y="1353039"/>
            <a:ext cx="9144000" cy="439965"/>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9" name="Content Placeholder 8">
            <a:extLst>
              <a:ext uri="{FF2B5EF4-FFF2-40B4-BE49-F238E27FC236}">
                <a16:creationId xmlns:a16="http://schemas.microsoft.com/office/drawing/2014/main" id="{E279E970-E2F1-4CDD-A08B-487D669AAC51}"/>
              </a:ext>
            </a:extLst>
          </p:cNvPr>
          <p:cNvSpPr>
            <a:spLocks noGrp="1"/>
          </p:cNvSpPr>
          <p:nvPr>
            <p:ph sz="quarter" idx="15" hasCustomPrompt="1"/>
          </p:nvPr>
        </p:nvSpPr>
        <p:spPr>
          <a:xfrm>
            <a:off x="457200" y="2019299"/>
            <a:ext cx="5334000" cy="4152899"/>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10" name="Content Placeholder 8">
            <a:extLst>
              <a:ext uri="{FF2B5EF4-FFF2-40B4-BE49-F238E27FC236}">
                <a16:creationId xmlns:a16="http://schemas.microsoft.com/office/drawing/2014/main" id="{7A3506ED-8882-407B-BE5D-3BBACFC27503}"/>
              </a:ext>
            </a:extLst>
          </p:cNvPr>
          <p:cNvSpPr>
            <a:spLocks noGrp="1"/>
          </p:cNvSpPr>
          <p:nvPr>
            <p:ph sz="quarter" idx="16" hasCustomPrompt="1"/>
          </p:nvPr>
        </p:nvSpPr>
        <p:spPr>
          <a:xfrm>
            <a:off x="6134100" y="2019299"/>
            <a:ext cx="5334000" cy="4152899"/>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CD24B5CE-AB55-4AA3-910B-F5194E689765}"/>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9EA60F01-3C7C-474D-B151-DBC4A252213A}"/>
              </a:ext>
            </a:extLst>
          </p:cNvPr>
          <p:cNvSpPr>
            <a:spLocks noGrp="1"/>
          </p:cNvSpPr>
          <p:nvPr>
            <p:ph type="ftr" sz="quarter" idx="11"/>
          </p:nvPr>
        </p:nvSpPr>
        <p:spPr/>
        <p:txBody>
          <a:bodyPr/>
          <a:lstStyle/>
          <a:p>
            <a:r>
              <a:rPr lang="en-US" dirty="0">
                <a:solidFill>
                  <a:schemeClr val="bg1">
                    <a:lumMod val="50000"/>
                  </a:schemeClr>
                </a:solidFill>
              </a:rPr>
              <a:t>The information contained herein is provided only for the intended audience and not for use with or distribution to the general public.</a:t>
            </a:r>
            <a:endParaRPr dirty="0">
              <a:solidFill>
                <a:schemeClr val="bg1">
                  <a:lumMod val="50000"/>
                </a:schemeClr>
              </a:solidFill>
            </a:endParaRPr>
          </a:p>
        </p:txBody>
      </p:sp>
      <p:sp>
        <p:nvSpPr>
          <p:cNvPr id="5" name="Slide Number Placeholder 4">
            <a:extLst>
              <a:ext uri="{FF2B5EF4-FFF2-40B4-BE49-F238E27FC236}">
                <a16:creationId xmlns:a16="http://schemas.microsoft.com/office/drawing/2014/main" id="{6C99034D-E319-46EB-8DBD-043BAE88E92F}"/>
              </a:ext>
            </a:extLst>
          </p:cNvPr>
          <p:cNvSpPr>
            <a:spLocks noGrp="1"/>
          </p:cNvSpPr>
          <p:nvPr>
            <p:ph type="sldNum" sz="quarter" idx="12"/>
          </p:nvPr>
        </p:nvSpPr>
        <p:spPr/>
        <p:txBody>
          <a:bodyPr/>
          <a:lstStyle/>
          <a:p>
            <a:fld id="{8A05B047-7786-42C0-A2BF-6DB1A4525D42}" type="slidenum">
              <a:rPr/>
              <a:pPr/>
              <a:t>‹#›</a:t>
            </a:fld>
            <a:endParaRPr dirty="0"/>
          </a:p>
        </p:txBody>
      </p:sp>
      <p:sp>
        <p:nvSpPr>
          <p:cNvPr id="12" name="Title 11">
            <a:extLst>
              <a:ext uri="{FF2B5EF4-FFF2-40B4-BE49-F238E27FC236}">
                <a16:creationId xmlns:a16="http://schemas.microsoft.com/office/drawing/2014/main" id="{52E5883E-EF45-46F4-B13F-554EB42FB83C}"/>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57196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64">
          <p15:clr>
            <a:srgbClr val="A4A3A4"/>
          </p15:clr>
        </p15:guide>
        <p15:guide id="2" pos="3648">
          <p15:clr>
            <a:srgbClr val="A4A3A4"/>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Light Title + 2/3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0D274C3-261F-4FEF-9717-2ED699739719}"/>
              </a:ext>
            </a:extLst>
          </p:cNvPr>
          <p:cNvGrpSpPr/>
          <p:nvPr/>
        </p:nvGrpSpPr>
        <p:grpSpPr>
          <a:xfrm>
            <a:off x="7768196" y="-7294"/>
            <a:ext cx="4423804" cy="6865293"/>
            <a:chOff x="7768196" y="-7294"/>
            <a:chExt cx="4423804" cy="6865293"/>
          </a:xfrm>
        </p:grpSpPr>
        <p:sp>
          <p:nvSpPr>
            <p:cNvPr id="6" name="Freeform: Shape 5">
              <a:extLst>
                <a:ext uri="{FF2B5EF4-FFF2-40B4-BE49-F238E27FC236}">
                  <a16:creationId xmlns:a16="http://schemas.microsoft.com/office/drawing/2014/main" id="{F4BDB509-15F9-4F51-A600-E2602097B892}"/>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12" name="Freeform: Shape 11">
              <a:extLst>
                <a:ext uri="{FF2B5EF4-FFF2-40B4-BE49-F238E27FC236}">
                  <a16:creationId xmlns:a16="http://schemas.microsoft.com/office/drawing/2014/main" id="{0973BE83-60E0-448D-902D-6F0F1B7C3992}"/>
                </a:ext>
              </a:extLst>
            </p:cNvPr>
            <p:cNvSpPr/>
            <p:nvPr/>
          </p:nvSpPr>
          <p:spPr>
            <a:xfrm>
              <a:off x="8645128" y="-7294"/>
              <a:ext cx="3546872" cy="4119818"/>
            </a:xfrm>
            <a:custGeom>
              <a:avLst/>
              <a:gdLst>
                <a:gd name="connsiteX0" fmla="*/ 1456356 w 3546872"/>
                <a:gd name="connsiteY0" fmla="*/ 0 h 4119818"/>
                <a:gd name="connsiteX1" fmla="*/ 3546872 w 3546872"/>
                <a:gd name="connsiteY1" fmla="*/ 0 h 4119818"/>
                <a:gd name="connsiteX2" fmla="*/ 3546872 w 3546872"/>
                <a:gd name="connsiteY2" fmla="*/ 3259900 h 4119818"/>
                <a:gd name="connsiteX3" fmla="*/ 3108722 w 3546872"/>
                <a:gd name="connsiteY3" fmla="*/ 4119818 h 4119818"/>
                <a:gd name="connsiteX4" fmla="*/ 3108722 w 3546872"/>
                <a:gd name="connsiteY4" fmla="*/ 464494 h 4119818"/>
                <a:gd name="connsiteX5" fmla="*/ 3108721 w 3546872"/>
                <a:gd name="connsiteY5" fmla="*/ 464494 h 4119818"/>
                <a:gd name="connsiteX6" fmla="*/ 2785991 w 3546872"/>
                <a:gd name="connsiteY6" fmla="*/ 464494 h 4119818"/>
                <a:gd name="connsiteX7" fmla="*/ 2103879 w 3546872"/>
                <a:gd name="connsiteY7" fmla="*/ 464494 h 4119818"/>
                <a:gd name="connsiteX8" fmla="*/ 1854385 w 3546872"/>
                <a:gd name="connsiteY8" fmla="*/ 464494 h 4119818"/>
                <a:gd name="connsiteX9" fmla="*/ 1219685 w 3546872"/>
                <a:gd name="connsiteY9" fmla="*/ 464494 h 4119818"/>
                <a:gd name="connsiteX10" fmla="*/ 0 w 3546872"/>
                <a:gd name="connsiteY10" fmla="*/ 464494 h 4119818"/>
                <a:gd name="connsiteX11" fmla="*/ 232955 w 3546872"/>
                <a:gd name="connsiteY11" fmla="*/ 7294 h 4119818"/>
                <a:gd name="connsiteX12" fmla="*/ 1452640 w 3546872"/>
                <a:gd name="connsiteY12" fmla="*/ 72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6872" h="4119818">
                  <a:moveTo>
                    <a:pt x="1456356" y="0"/>
                  </a:moveTo>
                  <a:lnTo>
                    <a:pt x="3546872" y="0"/>
                  </a:lnTo>
                  <a:lnTo>
                    <a:pt x="3546872" y="3259900"/>
                  </a:lnTo>
                  <a:lnTo>
                    <a:pt x="3108722" y="4119818"/>
                  </a:lnTo>
                  <a:lnTo>
                    <a:pt x="3108722" y="464494"/>
                  </a:lnTo>
                  <a:lnTo>
                    <a:pt x="3108721" y="464494"/>
                  </a:lnTo>
                  <a:lnTo>
                    <a:pt x="2785991" y="464494"/>
                  </a:lnTo>
                  <a:lnTo>
                    <a:pt x="2103879" y="464494"/>
                  </a:lnTo>
                  <a:lnTo>
                    <a:pt x="1854385" y="464494"/>
                  </a:lnTo>
                  <a:lnTo>
                    <a:pt x="1219685" y="464494"/>
                  </a:lnTo>
                  <a:lnTo>
                    <a:pt x="0" y="464494"/>
                  </a:lnTo>
                  <a:lnTo>
                    <a:pt x="232955" y="7294"/>
                  </a:lnTo>
                  <a:lnTo>
                    <a:pt x="1452640" y="7294"/>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grpSp>
      <p:sp>
        <p:nvSpPr>
          <p:cNvPr id="2" name="Title 1">
            <a:extLst>
              <a:ext uri="{FF2B5EF4-FFF2-40B4-BE49-F238E27FC236}">
                <a16:creationId xmlns:a16="http://schemas.microsoft.com/office/drawing/2014/main" id="{765971D4-93CC-4765-A3F6-FF90E08AE6F0}"/>
              </a:ext>
            </a:extLst>
          </p:cNvPr>
          <p:cNvSpPr>
            <a:spLocks noGrp="1"/>
          </p:cNvSpPr>
          <p:nvPr>
            <p:ph type="title"/>
          </p:nvPr>
        </p:nvSpPr>
        <p:spPr>
          <a:xfrm>
            <a:off x="457200" y="822960"/>
            <a:ext cx="3448924" cy="1334532"/>
          </a:xfrm>
        </p:spPr>
        <p:txBody>
          <a:bodyPr anchor="t"/>
          <a:lstStyle/>
          <a:p>
            <a:r>
              <a:rPr lang="en-US"/>
              <a:t>Click to edit Master title style</a:t>
            </a:r>
            <a:endParaRPr/>
          </a:p>
        </p:txBody>
      </p:sp>
      <p:sp>
        <p:nvSpPr>
          <p:cNvPr id="9" name="superhead">
            <a:extLst>
              <a:ext uri="{FF2B5EF4-FFF2-40B4-BE49-F238E27FC236}">
                <a16:creationId xmlns:a16="http://schemas.microsoft.com/office/drawing/2014/main" id="{594A7841-547E-416F-A1B9-A1DE671DF100}"/>
              </a:ext>
            </a:extLst>
          </p:cNvPr>
          <p:cNvSpPr>
            <a:spLocks noGrp="1"/>
          </p:cNvSpPr>
          <p:nvPr>
            <p:ph type="body" sz="quarter" idx="15" hasCustomPrompt="1"/>
          </p:nvPr>
        </p:nvSpPr>
        <p:spPr>
          <a:xfrm>
            <a:off x="457200" y="419101"/>
            <a:ext cx="9144000" cy="320039"/>
          </a:xfrm>
        </p:spPr>
        <p:txBody>
          <a:bodyPr/>
          <a:lstStyle>
            <a:lvl1pPr marL="0" indent="0">
              <a:spcBef>
                <a:spcPts val="0"/>
              </a:spcBef>
              <a:buNone/>
              <a:defRPr sz="1600" b="1" cap="all" spc="100" baseline="0">
                <a:solidFill>
                  <a:schemeClr val="accent1"/>
                </a:solidFill>
              </a:defRPr>
            </a:lvl1pPr>
            <a:lvl2pPr marL="0" indent="0">
              <a:spcBef>
                <a:spcPts val="0"/>
              </a:spcBef>
              <a:buNone/>
              <a:defRPr sz="1600" cap="all" spc="20" baseline="0">
                <a:solidFill>
                  <a:schemeClr val="accent1"/>
                </a:solidFill>
              </a:defRPr>
            </a:lvl2pPr>
            <a:lvl3pPr marL="0" indent="0">
              <a:spcBef>
                <a:spcPts val="0"/>
              </a:spcBef>
              <a:buNone/>
              <a:defRPr sz="1600" cap="all" spc="20" baseline="0">
                <a:solidFill>
                  <a:schemeClr val="accent1"/>
                </a:solidFill>
              </a:defRPr>
            </a:lvl3pPr>
            <a:lvl4pPr marL="0" indent="0">
              <a:spcBef>
                <a:spcPts val="0"/>
              </a:spcBef>
              <a:buNone/>
              <a:defRPr sz="1600" cap="all" spc="20" baseline="0">
                <a:solidFill>
                  <a:schemeClr val="accent1"/>
                </a:solidFill>
              </a:defRPr>
            </a:lvl4pPr>
            <a:lvl5pPr marL="0" indent="0">
              <a:spcBef>
                <a:spcPts val="0"/>
              </a:spcBef>
              <a:buNone/>
              <a:defRPr sz="1600" cap="all" spc="20" baseline="0">
                <a:solidFill>
                  <a:schemeClr val="accent1"/>
                </a:solidFill>
              </a:defRPr>
            </a:lvl5pPr>
            <a:lvl6pPr marL="0" indent="0">
              <a:spcBef>
                <a:spcPts val="0"/>
              </a:spcBef>
              <a:buNone/>
              <a:defRPr sz="1600" cap="all" spc="20" baseline="0">
                <a:solidFill>
                  <a:schemeClr val="accent1"/>
                </a:solidFill>
              </a:defRPr>
            </a:lvl6pPr>
            <a:lvl7pPr marL="0" indent="0">
              <a:spcBef>
                <a:spcPts val="0"/>
              </a:spcBef>
              <a:buNone/>
              <a:defRPr sz="1600" cap="all" spc="20" baseline="0">
                <a:solidFill>
                  <a:schemeClr val="accent1"/>
                </a:solidFill>
              </a:defRPr>
            </a:lvl7pPr>
            <a:lvl8pPr marL="0" indent="0">
              <a:spcBef>
                <a:spcPts val="0"/>
              </a:spcBef>
              <a:buNone/>
              <a:defRPr sz="1600" cap="all" spc="20" baseline="0">
                <a:solidFill>
                  <a:schemeClr val="accent1"/>
                </a:solidFill>
              </a:defRPr>
            </a:lvl8pPr>
            <a:lvl9pPr marL="0" indent="0">
              <a:spcBef>
                <a:spcPts val="0"/>
              </a:spcBef>
              <a:buNone/>
              <a:defRPr sz="1600" cap="all" spc="20" baseline="0">
                <a:solidFill>
                  <a:schemeClr val="accent1"/>
                </a:solidFill>
              </a:defRPr>
            </a:lvl9pPr>
          </a:lstStyle>
          <a:p>
            <a:pPr lvl="0"/>
            <a:r>
              <a:t>Superheader (all caps)</a:t>
            </a:r>
          </a:p>
        </p:txBody>
      </p:sp>
      <p:sp>
        <p:nvSpPr>
          <p:cNvPr id="8" name="subtitle">
            <a:extLst>
              <a:ext uri="{FF2B5EF4-FFF2-40B4-BE49-F238E27FC236}">
                <a16:creationId xmlns:a16="http://schemas.microsoft.com/office/drawing/2014/main" id="{DFA21477-71FB-4AE7-B2EA-760C5B3CFA9C}"/>
              </a:ext>
            </a:extLst>
          </p:cNvPr>
          <p:cNvSpPr>
            <a:spLocks noGrp="1"/>
          </p:cNvSpPr>
          <p:nvPr>
            <p:ph type="body" sz="quarter" idx="14" hasCustomPrompt="1"/>
          </p:nvPr>
        </p:nvSpPr>
        <p:spPr>
          <a:xfrm>
            <a:off x="457200" y="2304288"/>
            <a:ext cx="3448924" cy="651782"/>
          </a:xfrm>
        </p:spPr>
        <p:txBody>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Optional key takeaway</a:t>
            </a:r>
          </a:p>
        </p:txBody>
      </p:sp>
      <p:sp>
        <p:nvSpPr>
          <p:cNvPr id="7" name="Content Placeholder 6">
            <a:extLst>
              <a:ext uri="{FF2B5EF4-FFF2-40B4-BE49-F238E27FC236}">
                <a16:creationId xmlns:a16="http://schemas.microsoft.com/office/drawing/2014/main" id="{1B731BA0-20F9-4E83-9CC9-4E0D3DB7DD14}"/>
              </a:ext>
            </a:extLst>
          </p:cNvPr>
          <p:cNvSpPr>
            <a:spLocks noGrp="1"/>
          </p:cNvSpPr>
          <p:nvPr>
            <p:ph sz="quarter" idx="13" hasCustomPrompt="1"/>
          </p:nvPr>
        </p:nvSpPr>
        <p:spPr>
          <a:xfrm>
            <a:off x="4191000" y="886124"/>
            <a:ext cx="7277100" cy="5286076"/>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5D71E8CF-EDCB-4345-9D93-489BBE53557D}"/>
              </a:ext>
            </a:extLst>
          </p:cNvPr>
          <p:cNvSpPr>
            <a:spLocks noGrp="1"/>
          </p:cNvSpPr>
          <p:nvPr>
            <p:ph type="dt" sz="half" idx="10"/>
          </p:nvPr>
        </p:nvSpPr>
        <p:spPr/>
        <p:txBody>
          <a:bodyPr/>
          <a:lstStyle/>
          <a:p>
            <a:endParaRPr dirty="0"/>
          </a:p>
        </p:txBody>
      </p:sp>
      <p:sp>
        <p:nvSpPr>
          <p:cNvPr id="4" name="Footer Placeholder 3">
            <a:extLst>
              <a:ext uri="{FF2B5EF4-FFF2-40B4-BE49-F238E27FC236}">
                <a16:creationId xmlns:a16="http://schemas.microsoft.com/office/drawing/2014/main" id="{7F28F700-71D8-477E-858A-32CBCA6F03CD}"/>
              </a:ext>
            </a:extLst>
          </p:cNvPr>
          <p:cNvSpPr>
            <a:spLocks noGrp="1"/>
          </p:cNvSpPr>
          <p:nvPr>
            <p:ph type="ftr" sz="quarter" idx="11"/>
          </p:nvPr>
        </p:nvSpPr>
        <p:spPr/>
        <p:txBody>
          <a:bodyPr/>
          <a:lstStyle/>
          <a:p>
            <a:r>
              <a:rPr lang="en-US" dirty="0">
                <a:solidFill>
                  <a:schemeClr val="bg1">
                    <a:lumMod val="50000"/>
                  </a:schemeClr>
                </a:solidFill>
              </a:rPr>
              <a:t>The information contained herein is provided only for the intended audience and not for use with or distribution to the general public.</a:t>
            </a:r>
            <a:endParaRPr dirty="0">
              <a:solidFill>
                <a:schemeClr val="bg1">
                  <a:lumMod val="50000"/>
                </a:schemeClr>
              </a:solidFill>
            </a:endParaRPr>
          </a:p>
        </p:txBody>
      </p:sp>
      <p:sp>
        <p:nvSpPr>
          <p:cNvPr id="5" name="Slide Number Placeholder 4">
            <a:extLst>
              <a:ext uri="{FF2B5EF4-FFF2-40B4-BE49-F238E27FC236}">
                <a16:creationId xmlns:a16="http://schemas.microsoft.com/office/drawing/2014/main" id="{C3A41846-6A70-4838-983B-B4E16FFAEE38}"/>
              </a:ext>
            </a:extLst>
          </p:cNvPr>
          <p:cNvSpPr>
            <a:spLocks noGrp="1"/>
          </p:cNvSpPr>
          <p:nvPr>
            <p:ph type="sldNum" sz="quarter" idx="12"/>
          </p:nvPr>
        </p:nvSpPr>
        <p:spPr/>
        <p:txBody>
          <a:bodyPr/>
          <a:lstStyle/>
          <a:p>
            <a:fld id="{8A05B047-7786-42C0-A2BF-6DB1A4525D42}" type="slidenum">
              <a:rPr/>
              <a:pPr/>
              <a:t>‹#›</a:t>
            </a:fld>
            <a:endParaRPr dirty="0"/>
          </a:p>
        </p:txBody>
      </p:sp>
    </p:spTree>
    <p:extLst>
      <p:ext uri="{BB962C8B-B14F-4D97-AF65-F5344CB8AC3E}">
        <p14:creationId xmlns:p14="http://schemas.microsoft.com/office/powerpoint/2010/main" val="382393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52">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Light 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3C095DC-C9FE-493B-94E7-59890688A61A}"/>
              </a:ext>
            </a:extLst>
          </p:cNvPr>
          <p:cNvGrpSpPr/>
          <p:nvPr/>
        </p:nvGrpSpPr>
        <p:grpSpPr>
          <a:xfrm>
            <a:off x="7768196" y="-7294"/>
            <a:ext cx="4423804" cy="6865293"/>
            <a:chOff x="7768196" y="-7294"/>
            <a:chExt cx="4423804" cy="6865293"/>
          </a:xfrm>
        </p:grpSpPr>
        <p:sp>
          <p:nvSpPr>
            <p:cNvPr id="6" name="Freeform: Shape 5">
              <a:extLst>
                <a:ext uri="{FF2B5EF4-FFF2-40B4-BE49-F238E27FC236}">
                  <a16:creationId xmlns:a16="http://schemas.microsoft.com/office/drawing/2014/main" id="{1F2CA622-146E-4D96-AE56-0F5C63356C21}"/>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8" name="Freeform: Shape 7">
              <a:extLst>
                <a:ext uri="{FF2B5EF4-FFF2-40B4-BE49-F238E27FC236}">
                  <a16:creationId xmlns:a16="http://schemas.microsoft.com/office/drawing/2014/main" id="{36E4485C-35A0-4B0C-8B9D-A40F0F2E97F6}"/>
                </a:ext>
              </a:extLst>
            </p:cNvPr>
            <p:cNvSpPr/>
            <p:nvPr/>
          </p:nvSpPr>
          <p:spPr>
            <a:xfrm>
              <a:off x="8645128" y="-7294"/>
              <a:ext cx="3546872" cy="4119818"/>
            </a:xfrm>
            <a:custGeom>
              <a:avLst/>
              <a:gdLst>
                <a:gd name="connsiteX0" fmla="*/ 1456356 w 3546872"/>
                <a:gd name="connsiteY0" fmla="*/ 0 h 4119818"/>
                <a:gd name="connsiteX1" fmla="*/ 3546872 w 3546872"/>
                <a:gd name="connsiteY1" fmla="*/ 0 h 4119818"/>
                <a:gd name="connsiteX2" fmla="*/ 3546872 w 3546872"/>
                <a:gd name="connsiteY2" fmla="*/ 3259900 h 4119818"/>
                <a:gd name="connsiteX3" fmla="*/ 3108722 w 3546872"/>
                <a:gd name="connsiteY3" fmla="*/ 4119818 h 4119818"/>
                <a:gd name="connsiteX4" fmla="*/ 3108722 w 3546872"/>
                <a:gd name="connsiteY4" fmla="*/ 464494 h 4119818"/>
                <a:gd name="connsiteX5" fmla="*/ 3108721 w 3546872"/>
                <a:gd name="connsiteY5" fmla="*/ 464494 h 4119818"/>
                <a:gd name="connsiteX6" fmla="*/ 2785991 w 3546872"/>
                <a:gd name="connsiteY6" fmla="*/ 464494 h 4119818"/>
                <a:gd name="connsiteX7" fmla="*/ 2103879 w 3546872"/>
                <a:gd name="connsiteY7" fmla="*/ 464494 h 4119818"/>
                <a:gd name="connsiteX8" fmla="*/ 1854385 w 3546872"/>
                <a:gd name="connsiteY8" fmla="*/ 464494 h 4119818"/>
                <a:gd name="connsiteX9" fmla="*/ 1219685 w 3546872"/>
                <a:gd name="connsiteY9" fmla="*/ 464494 h 4119818"/>
                <a:gd name="connsiteX10" fmla="*/ 0 w 3546872"/>
                <a:gd name="connsiteY10" fmla="*/ 464494 h 4119818"/>
                <a:gd name="connsiteX11" fmla="*/ 232955 w 3546872"/>
                <a:gd name="connsiteY11" fmla="*/ 7294 h 4119818"/>
                <a:gd name="connsiteX12" fmla="*/ 1452640 w 3546872"/>
                <a:gd name="connsiteY12" fmla="*/ 72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6872" h="4119818">
                  <a:moveTo>
                    <a:pt x="1456356" y="0"/>
                  </a:moveTo>
                  <a:lnTo>
                    <a:pt x="3546872" y="0"/>
                  </a:lnTo>
                  <a:lnTo>
                    <a:pt x="3546872" y="3259900"/>
                  </a:lnTo>
                  <a:lnTo>
                    <a:pt x="3108722" y="4119818"/>
                  </a:lnTo>
                  <a:lnTo>
                    <a:pt x="3108722" y="464494"/>
                  </a:lnTo>
                  <a:lnTo>
                    <a:pt x="3108721" y="464494"/>
                  </a:lnTo>
                  <a:lnTo>
                    <a:pt x="2785991" y="464494"/>
                  </a:lnTo>
                  <a:lnTo>
                    <a:pt x="2103879" y="464494"/>
                  </a:lnTo>
                  <a:lnTo>
                    <a:pt x="1854385" y="464494"/>
                  </a:lnTo>
                  <a:lnTo>
                    <a:pt x="1219685" y="464494"/>
                  </a:lnTo>
                  <a:lnTo>
                    <a:pt x="0" y="464494"/>
                  </a:lnTo>
                  <a:lnTo>
                    <a:pt x="232955" y="7294"/>
                  </a:lnTo>
                  <a:lnTo>
                    <a:pt x="1452640" y="7294"/>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grpSp>
      <p:sp>
        <p:nvSpPr>
          <p:cNvPr id="2" name="Date Placeholder 1">
            <a:extLst>
              <a:ext uri="{FF2B5EF4-FFF2-40B4-BE49-F238E27FC236}">
                <a16:creationId xmlns:a16="http://schemas.microsoft.com/office/drawing/2014/main" id="{806A9040-0A79-4105-BAD8-3123080EBC4D}"/>
              </a:ext>
            </a:extLst>
          </p:cNvPr>
          <p:cNvSpPr>
            <a:spLocks noGrp="1"/>
          </p:cNvSpPr>
          <p:nvPr>
            <p:ph type="dt" sz="half" idx="10"/>
          </p:nvPr>
        </p:nvSpPr>
        <p:spPr/>
        <p:txBody>
          <a:bodyPr/>
          <a:lstStyle/>
          <a:p>
            <a:endParaRPr dirty="0"/>
          </a:p>
        </p:txBody>
      </p:sp>
      <p:sp>
        <p:nvSpPr>
          <p:cNvPr id="3" name="Footer Placeholder 2">
            <a:extLst>
              <a:ext uri="{FF2B5EF4-FFF2-40B4-BE49-F238E27FC236}">
                <a16:creationId xmlns:a16="http://schemas.microsoft.com/office/drawing/2014/main" id="{C94CA3ED-3294-4DFC-BC5D-1482AE2FE5F0}"/>
              </a:ext>
            </a:extLst>
          </p:cNvPr>
          <p:cNvSpPr>
            <a:spLocks noGrp="1"/>
          </p:cNvSpPr>
          <p:nvPr>
            <p:ph type="ftr" sz="quarter" idx="11"/>
          </p:nvPr>
        </p:nvSpPr>
        <p:spPr/>
        <p:txBody>
          <a:bodyPr/>
          <a:lstStyle/>
          <a:p>
            <a:r>
              <a:rPr lang="en-US" dirty="0"/>
              <a:t>The information contained herein is provided only for the intended audience and not for use with or distribution to the general public.</a:t>
            </a:r>
            <a:endParaRPr dirty="0"/>
          </a:p>
        </p:txBody>
      </p:sp>
      <p:sp>
        <p:nvSpPr>
          <p:cNvPr id="4" name="Slide Number Placeholder 3">
            <a:extLst>
              <a:ext uri="{FF2B5EF4-FFF2-40B4-BE49-F238E27FC236}">
                <a16:creationId xmlns:a16="http://schemas.microsoft.com/office/drawing/2014/main" id="{EF38A37F-D6BE-4BD6-8886-01BCC4A06B96}"/>
              </a:ext>
            </a:extLst>
          </p:cNvPr>
          <p:cNvSpPr>
            <a:spLocks noGrp="1"/>
          </p:cNvSpPr>
          <p:nvPr>
            <p:ph type="sldNum" sz="quarter" idx="12"/>
          </p:nvPr>
        </p:nvSpPr>
        <p:spPr/>
        <p:txBody>
          <a:bodyPr/>
          <a:lstStyle/>
          <a:p>
            <a:fld id="{8A05B047-7786-42C0-A2BF-6DB1A4525D42}" type="slidenum">
              <a:rPr/>
              <a:t>‹#›</a:t>
            </a:fld>
            <a:endParaRPr dirty="0"/>
          </a:p>
        </p:txBody>
      </p:sp>
    </p:spTree>
    <p:extLst>
      <p:ext uri="{BB962C8B-B14F-4D97-AF65-F5344CB8AC3E}">
        <p14:creationId xmlns:p14="http://schemas.microsoft.com/office/powerpoint/2010/main" val="192477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Title Slide Layouts (organizing slate)">
    <p:bg>
      <p:bgRef idx="1001">
        <a:schemeClr val="bg2"/>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498C98-2B65-4248-A3C7-A31F80B0CF88}"/>
              </a:ext>
            </a:extLst>
          </p:cNvPr>
          <p:cNvSpPr txBox="1"/>
          <p:nvPr/>
        </p:nvSpPr>
        <p:spPr>
          <a:xfrm>
            <a:off x="323850" y="1659285"/>
            <a:ext cx="11544300" cy="3539430"/>
          </a:xfrm>
          <a:prstGeom prst="rect">
            <a:avLst/>
          </a:prstGeom>
          <a:noFill/>
        </p:spPr>
        <p:txBody>
          <a:bodyPr wrap="square" lIns="0" tIns="0" rIns="0" bIns="0" rtlCol="0">
            <a:spAutoFit/>
          </a:bodyPr>
          <a:lstStyle/>
          <a:p>
            <a:pPr algn="ctr">
              <a:lnSpc>
                <a:spcPct val="100000"/>
              </a:lnSpc>
              <a:spcBef>
                <a:spcPts val="3600"/>
              </a:spcBef>
            </a:pPr>
            <a:r>
              <a:rPr sz="11500" b="1" dirty="0"/>
              <a:t>Title Slide Layouts</a:t>
            </a:r>
            <a:endParaRPr sz="6000" dirty="0"/>
          </a:p>
        </p:txBody>
      </p:sp>
    </p:spTree>
    <p:extLst>
      <p:ext uri="{BB962C8B-B14F-4D97-AF65-F5344CB8AC3E}">
        <p14:creationId xmlns:p14="http://schemas.microsoft.com/office/powerpoint/2010/main" val="35126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C313-DF92-4C6F-8138-260ED77651F2}"/>
              </a:ext>
            </a:extLst>
          </p:cNvPr>
          <p:cNvSpPr>
            <a:spLocks noGrp="1"/>
          </p:cNvSpPr>
          <p:nvPr>
            <p:ph type="ctrTitle"/>
          </p:nvPr>
        </p:nvSpPr>
        <p:spPr>
          <a:xfrm>
            <a:off x="5318143" y="2440243"/>
            <a:ext cx="5328979" cy="2191275"/>
          </a:xfrm>
        </p:spPr>
        <p:txBody>
          <a:bodyPr anchor="b"/>
          <a:lstStyle>
            <a:lvl1pPr algn="l">
              <a:lnSpc>
                <a:spcPct val="100000"/>
              </a:lnSpc>
              <a:defRPr sz="4000"/>
            </a:lvl1pPr>
          </a:lstStyle>
          <a:p>
            <a:r>
              <a:rPr lang="en-US"/>
              <a:t>Click to edit Master title style</a:t>
            </a:r>
            <a:endParaRPr/>
          </a:p>
        </p:txBody>
      </p:sp>
      <p:sp>
        <p:nvSpPr>
          <p:cNvPr id="3" name="Subtitle 2">
            <a:extLst>
              <a:ext uri="{FF2B5EF4-FFF2-40B4-BE49-F238E27FC236}">
                <a16:creationId xmlns:a16="http://schemas.microsoft.com/office/drawing/2014/main" id="{2339D62A-034E-4E59-96B0-54FDDBFB9B07}"/>
              </a:ext>
            </a:extLst>
          </p:cNvPr>
          <p:cNvSpPr>
            <a:spLocks noGrp="1"/>
          </p:cNvSpPr>
          <p:nvPr>
            <p:ph type="subTitle" idx="1" hasCustomPrompt="1"/>
          </p:nvPr>
        </p:nvSpPr>
        <p:spPr>
          <a:xfrm>
            <a:off x="5318144" y="4876799"/>
            <a:ext cx="5328978" cy="991275"/>
          </a:xfrm>
        </p:spPr>
        <p:txBody>
          <a:bodyPr/>
          <a:lstStyle>
            <a:lvl1pPr marL="0" indent="0" algn="l">
              <a:lnSpc>
                <a:spcPct val="100000"/>
              </a:lnSpc>
              <a:spcBef>
                <a:spcPts val="0"/>
              </a:spcBef>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Presenter name (bold)</a:t>
            </a:r>
            <a:br>
              <a:rPr/>
            </a:br>
            <a:r>
              <a:t>Title, affiliations (not bold)</a:t>
            </a:r>
          </a:p>
        </p:txBody>
      </p:sp>
      <p:grpSp>
        <p:nvGrpSpPr>
          <p:cNvPr id="36" name="Group 35">
            <a:extLst>
              <a:ext uri="{FF2B5EF4-FFF2-40B4-BE49-F238E27FC236}">
                <a16:creationId xmlns:a16="http://schemas.microsoft.com/office/drawing/2014/main" id="{FAAFA910-8C10-4085-824F-71654EB71E0D}"/>
              </a:ext>
            </a:extLst>
          </p:cNvPr>
          <p:cNvGrpSpPr/>
          <p:nvPr/>
        </p:nvGrpSpPr>
        <p:grpSpPr>
          <a:xfrm>
            <a:off x="0" y="0"/>
            <a:ext cx="4778963" cy="6858001"/>
            <a:chOff x="0" y="0"/>
            <a:chExt cx="4778963" cy="6858001"/>
          </a:xfrm>
        </p:grpSpPr>
        <p:sp>
          <p:nvSpPr>
            <p:cNvPr id="37" name="Freeform: Shape 36">
              <a:extLst>
                <a:ext uri="{FF2B5EF4-FFF2-40B4-BE49-F238E27FC236}">
                  <a16:creationId xmlns:a16="http://schemas.microsoft.com/office/drawing/2014/main" id="{CF6DF294-3D07-491A-98BB-04F90C54EEA5}"/>
                </a:ext>
              </a:extLst>
            </p:cNvPr>
            <p:cNvSpPr/>
            <p:nvPr/>
          </p:nvSpPr>
          <p:spPr>
            <a:xfrm>
              <a:off x="0" y="0"/>
              <a:ext cx="2433042" cy="4775116"/>
            </a:xfrm>
            <a:custGeom>
              <a:avLst/>
              <a:gdLst>
                <a:gd name="connsiteX0" fmla="*/ 980950 w 2433042"/>
                <a:gd name="connsiteY0" fmla="*/ 0 h 4775116"/>
                <a:gd name="connsiteX1" fmla="*/ 2433042 w 2433042"/>
                <a:gd name="connsiteY1" fmla="*/ 0 h 4775116"/>
                <a:gd name="connsiteX2" fmla="*/ 0 w 2433042"/>
                <a:gd name="connsiteY2" fmla="*/ 4775116 h 4775116"/>
                <a:gd name="connsiteX3" fmla="*/ 0 w 2433042"/>
                <a:gd name="connsiteY3" fmla="*/ 1925224 h 4775116"/>
              </a:gdLst>
              <a:ahLst/>
              <a:cxnLst>
                <a:cxn ang="0">
                  <a:pos x="connsiteX0" y="connsiteY0"/>
                </a:cxn>
                <a:cxn ang="0">
                  <a:pos x="connsiteX1" y="connsiteY1"/>
                </a:cxn>
                <a:cxn ang="0">
                  <a:pos x="connsiteX2" y="connsiteY2"/>
                </a:cxn>
                <a:cxn ang="0">
                  <a:pos x="connsiteX3" y="connsiteY3"/>
                </a:cxn>
              </a:cxnLst>
              <a:rect l="l" t="t" r="r" b="b"/>
              <a:pathLst>
                <a:path w="2433042" h="4775116">
                  <a:moveTo>
                    <a:pt x="980950" y="0"/>
                  </a:moveTo>
                  <a:lnTo>
                    <a:pt x="2433042" y="0"/>
                  </a:lnTo>
                  <a:lnTo>
                    <a:pt x="0" y="4775116"/>
                  </a:lnTo>
                  <a:lnTo>
                    <a:pt x="0" y="1925224"/>
                  </a:lnTo>
                  <a:close/>
                </a:path>
              </a:pathLst>
            </a:cu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38" name="Rectangle: Diagonal Corners Snipped 37">
              <a:extLst>
                <a:ext uri="{FF2B5EF4-FFF2-40B4-BE49-F238E27FC236}">
                  <a16:creationId xmlns:a16="http://schemas.microsoft.com/office/drawing/2014/main" id="{DEE19587-495F-4313-9886-3C0784FB0D34}"/>
                </a:ext>
              </a:extLst>
            </p:cNvPr>
            <p:cNvSpPr/>
            <p:nvPr/>
          </p:nvSpPr>
          <p:spPr>
            <a:xfrm flipH="1">
              <a:off x="1325037" y="2440243"/>
              <a:ext cx="1168129" cy="2081782"/>
            </a:xfrm>
            <a:prstGeom prst="snip2DiagRect">
              <a:avLst>
                <a:gd name="adj1" fmla="val 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dirty="0"/>
            </a:p>
          </p:txBody>
        </p:sp>
        <p:sp>
          <p:nvSpPr>
            <p:cNvPr id="39" name="Freeform: Shape 38">
              <a:extLst>
                <a:ext uri="{FF2B5EF4-FFF2-40B4-BE49-F238E27FC236}">
                  <a16:creationId xmlns:a16="http://schemas.microsoft.com/office/drawing/2014/main" id="{3ACD309A-47F3-44D1-8803-F1D9FAB032A5}"/>
                </a:ext>
              </a:extLst>
            </p:cNvPr>
            <p:cNvSpPr/>
            <p:nvPr/>
          </p:nvSpPr>
          <p:spPr>
            <a:xfrm>
              <a:off x="0" y="4522027"/>
              <a:ext cx="2168904" cy="2335973"/>
            </a:xfrm>
            <a:custGeom>
              <a:avLst/>
              <a:gdLst>
                <a:gd name="connsiteX0" fmla="*/ 523212 w 2168904"/>
                <a:gd name="connsiteY0" fmla="*/ 0 h 2335973"/>
                <a:gd name="connsiteX1" fmla="*/ 2168904 w 2168904"/>
                <a:gd name="connsiteY1" fmla="*/ 0 h 2335973"/>
                <a:gd name="connsiteX2" fmla="*/ 973743 w 2168904"/>
                <a:gd name="connsiteY2" fmla="*/ 2335973 h 2335973"/>
                <a:gd name="connsiteX3" fmla="*/ 0 w 2168904"/>
                <a:gd name="connsiteY3" fmla="*/ 2335973 h 2335973"/>
                <a:gd name="connsiteX4" fmla="*/ 0 w 2168904"/>
                <a:gd name="connsiteY4" fmla="*/ 1026861 h 233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904" h="2335973">
                  <a:moveTo>
                    <a:pt x="523212" y="0"/>
                  </a:moveTo>
                  <a:lnTo>
                    <a:pt x="2168904" y="0"/>
                  </a:lnTo>
                  <a:lnTo>
                    <a:pt x="973743" y="2335973"/>
                  </a:lnTo>
                  <a:lnTo>
                    <a:pt x="0" y="2335973"/>
                  </a:lnTo>
                  <a:lnTo>
                    <a:pt x="0" y="1026861"/>
                  </a:lnTo>
                  <a:close/>
                </a:path>
              </a:pathLst>
            </a:custGeom>
            <a:gradFill flip="none" rotWithShape="1">
              <a:gsLst>
                <a:gs pos="0">
                  <a:srgbClr val="E6E6E6">
                    <a:lumMod val="84000"/>
                    <a:lumOff val="16000"/>
                  </a:srgbClr>
                </a:gs>
                <a:gs pos="100000">
                  <a:srgbClr val="E6E6E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40" name="Freeform: Shape 39">
              <a:extLst>
                <a:ext uri="{FF2B5EF4-FFF2-40B4-BE49-F238E27FC236}">
                  <a16:creationId xmlns:a16="http://schemas.microsoft.com/office/drawing/2014/main" id="{2379AF35-4358-4B82-93B8-82504BCC38B9}"/>
                </a:ext>
              </a:extLst>
            </p:cNvPr>
            <p:cNvSpPr/>
            <p:nvPr/>
          </p:nvSpPr>
          <p:spPr>
            <a:xfrm>
              <a:off x="523212" y="2440243"/>
              <a:ext cx="1969954" cy="2081784"/>
            </a:xfrm>
            <a:custGeom>
              <a:avLst/>
              <a:gdLst>
                <a:gd name="connsiteX0" fmla="*/ 1060722 w 1969954"/>
                <a:gd name="connsiteY0" fmla="*/ 0 h 2081784"/>
                <a:gd name="connsiteX1" fmla="*/ 1969954 w 1969954"/>
                <a:gd name="connsiteY1" fmla="*/ 0 h 2081784"/>
                <a:gd name="connsiteX2" fmla="*/ 909233 w 1969954"/>
                <a:gd name="connsiteY2" fmla="*/ 2081784 h 2081784"/>
                <a:gd name="connsiteX3" fmla="*/ 0 w 1969954"/>
                <a:gd name="connsiteY3" fmla="*/ 2081784 h 2081784"/>
              </a:gdLst>
              <a:ahLst/>
              <a:cxnLst>
                <a:cxn ang="0">
                  <a:pos x="connsiteX0" y="connsiteY0"/>
                </a:cxn>
                <a:cxn ang="0">
                  <a:pos x="connsiteX1" y="connsiteY1"/>
                </a:cxn>
                <a:cxn ang="0">
                  <a:pos x="connsiteX2" y="connsiteY2"/>
                </a:cxn>
                <a:cxn ang="0">
                  <a:pos x="connsiteX3" y="connsiteY3"/>
                </a:cxn>
              </a:cxnLst>
              <a:rect l="l" t="t" r="r" b="b"/>
              <a:pathLst>
                <a:path w="1969954" h="2081784">
                  <a:moveTo>
                    <a:pt x="1060722" y="0"/>
                  </a:moveTo>
                  <a:lnTo>
                    <a:pt x="1969954" y="0"/>
                  </a:lnTo>
                  <a:lnTo>
                    <a:pt x="909233" y="2081784"/>
                  </a:lnTo>
                  <a:lnTo>
                    <a:pt x="0" y="2081784"/>
                  </a:lnTo>
                  <a:close/>
                </a:path>
              </a:pathLst>
            </a:custGeom>
            <a:solidFill>
              <a:srgbClr val="026B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41" name="Freeform: Shape 40">
              <a:extLst>
                <a:ext uri="{FF2B5EF4-FFF2-40B4-BE49-F238E27FC236}">
                  <a16:creationId xmlns:a16="http://schemas.microsoft.com/office/drawing/2014/main" id="{392F5C99-74BE-49EE-B589-FA033319F267}"/>
                </a:ext>
              </a:extLst>
            </p:cNvPr>
            <p:cNvSpPr/>
            <p:nvPr/>
          </p:nvSpPr>
          <p:spPr>
            <a:xfrm>
              <a:off x="1407330" y="2440243"/>
              <a:ext cx="2031037" cy="2124713"/>
            </a:xfrm>
            <a:custGeom>
              <a:avLst/>
              <a:gdLst>
                <a:gd name="connsiteX0" fmla="*/ 1082595 w 2031037"/>
                <a:gd name="connsiteY0" fmla="*/ 0 h 2124713"/>
                <a:gd name="connsiteX1" fmla="*/ 2031037 w 2031037"/>
                <a:gd name="connsiteY1" fmla="*/ 0 h 2124713"/>
                <a:gd name="connsiteX2" fmla="*/ 948443 w 2031037"/>
                <a:gd name="connsiteY2" fmla="*/ 2124713 h 2124713"/>
                <a:gd name="connsiteX3" fmla="*/ 0 w 2031037"/>
                <a:gd name="connsiteY3" fmla="*/ 2124713 h 2124713"/>
              </a:gdLst>
              <a:ahLst/>
              <a:cxnLst>
                <a:cxn ang="0">
                  <a:pos x="connsiteX0" y="connsiteY0"/>
                </a:cxn>
                <a:cxn ang="0">
                  <a:pos x="connsiteX1" y="connsiteY1"/>
                </a:cxn>
                <a:cxn ang="0">
                  <a:pos x="connsiteX2" y="connsiteY2"/>
                </a:cxn>
                <a:cxn ang="0">
                  <a:pos x="connsiteX3" y="connsiteY3"/>
                </a:cxn>
              </a:cxnLst>
              <a:rect l="l" t="t" r="r" b="b"/>
              <a:pathLst>
                <a:path w="2031037" h="2124713">
                  <a:moveTo>
                    <a:pt x="1082595" y="0"/>
                  </a:moveTo>
                  <a:lnTo>
                    <a:pt x="2031037" y="0"/>
                  </a:lnTo>
                  <a:lnTo>
                    <a:pt x="948443" y="2124713"/>
                  </a:lnTo>
                  <a:lnTo>
                    <a:pt x="0" y="2124713"/>
                  </a:lnTo>
                  <a:close/>
                </a:path>
              </a:pathLst>
            </a:custGeom>
            <a:gradFill flip="none" rotWithShape="1">
              <a:gsLst>
                <a:gs pos="0">
                  <a:srgbClr val="05A2C6"/>
                </a:gs>
                <a:gs pos="100000">
                  <a:srgbClr val="00A88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42" name="Freeform: Shape 41">
              <a:extLst>
                <a:ext uri="{FF2B5EF4-FFF2-40B4-BE49-F238E27FC236}">
                  <a16:creationId xmlns:a16="http://schemas.microsoft.com/office/drawing/2014/main" id="{604B177C-6E0F-459F-B2C1-074A0D9B45CA}"/>
                </a:ext>
              </a:extLst>
            </p:cNvPr>
            <p:cNvSpPr/>
            <p:nvPr/>
          </p:nvSpPr>
          <p:spPr>
            <a:xfrm>
              <a:off x="117628" y="4522026"/>
              <a:ext cx="2253871" cy="2335974"/>
            </a:xfrm>
            <a:custGeom>
              <a:avLst/>
              <a:gdLst>
                <a:gd name="connsiteX0" fmla="*/ 1306812 w 2253871"/>
                <a:gd name="connsiteY0" fmla="*/ 0 h 2335974"/>
                <a:gd name="connsiteX1" fmla="*/ 2253871 w 2253871"/>
                <a:gd name="connsiteY1" fmla="*/ 0 h 2335974"/>
                <a:gd name="connsiteX2" fmla="*/ 1063633 w 2253871"/>
                <a:gd name="connsiteY2" fmla="*/ 2335974 h 2335974"/>
                <a:gd name="connsiteX3" fmla="*/ 0 w 2253871"/>
                <a:gd name="connsiteY3" fmla="*/ 2335974 h 2335974"/>
                <a:gd name="connsiteX4" fmla="*/ 1 w 2253871"/>
                <a:gd name="connsiteY4" fmla="*/ 2335973 h 2335974"/>
                <a:gd name="connsiteX5" fmla="*/ 116574 w 2253871"/>
                <a:gd name="connsiteY5" fmla="*/ 2335973 h 233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3871" h="2335974">
                  <a:moveTo>
                    <a:pt x="1306812" y="0"/>
                  </a:moveTo>
                  <a:lnTo>
                    <a:pt x="2253871" y="0"/>
                  </a:lnTo>
                  <a:lnTo>
                    <a:pt x="1063633" y="2335974"/>
                  </a:lnTo>
                  <a:lnTo>
                    <a:pt x="0" y="2335974"/>
                  </a:lnTo>
                  <a:lnTo>
                    <a:pt x="1" y="2335973"/>
                  </a:lnTo>
                  <a:lnTo>
                    <a:pt x="116574" y="2335973"/>
                  </a:lnTo>
                  <a:close/>
                </a:path>
              </a:pathLst>
            </a:custGeom>
            <a:gradFill>
              <a:gsLst>
                <a:gs pos="0">
                  <a:srgbClr val="E6E6E6">
                    <a:lumMod val="95000"/>
                  </a:srgbClr>
                </a:gs>
                <a:gs pos="100000">
                  <a:srgbClr val="E6E6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43" name="Freeform: Shape 42">
              <a:extLst>
                <a:ext uri="{FF2B5EF4-FFF2-40B4-BE49-F238E27FC236}">
                  <a16:creationId xmlns:a16="http://schemas.microsoft.com/office/drawing/2014/main" id="{559390DC-CBCC-4C6F-9B3A-6A3F7DC82FEF}"/>
                </a:ext>
              </a:extLst>
            </p:cNvPr>
            <p:cNvSpPr/>
            <p:nvPr/>
          </p:nvSpPr>
          <p:spPr>
            <a:xfrm>
              <a:off x="2585" y="0"/>
              <a:ext cx="1703853" cy="3344001"/>
            </a:xfrm>
            <a:custGeom>
              <a:avLst/>
              <a:gdLst>
                <a:gd name="connsiteX0" fmla="*/ 982828 w 1703853"/>
                <a:gd name="connsiteY0" fmla="*/ 0 h 3344001"/>
                <a:gd name="connsiteX1" fmla="*/ 1703853 w 1703853"/>
                <a:gd name="connsiteY1" fmla="*/ 0 h 3344001"/>
                <a:gd name="connsiteX2" fmla="*/ 0 w 1703853"/>
                <a:gd name="connsiteY2" fmla="*/ 3344001 h 3344001"/>
                <a:gd name="connsiteX3" fmla="*/ 0 w 1703853"/>
                <a:gd name="connsiteY3" fmla="*/ 1928909 h 3344001"/>
              </a:gdLst>
              <a:ahLst/>
              <a:cxnLst>
                <a:cxn ang="0">
                  <a:pos x="connsiteX0" y="connsiteY0"/>
                </a:cxn>
                <a:cxn ang="0">
                  <a:pos x="connsiteX1" y="connsiteY1"/>
                </a:cxn>
                <a:cxn ang="0">
                  <a:pos x="connsiteX2" y="connsiteY2"/>
                </a:cxn>
                <a:cxn ang="0">
                  <a:pos x="connsiteX3" y="connsiteY3"/>
                </a:cxn>
              </a:cxnLst>
              <a:rect l="l" t="t" r="r" b="b"/>
              <a:pathLst>
                <a:path w="1703853" h="3344001">
                  <a:moveTo>
                    <a:pt x="982828" y="0"/>
                  </a:moveTo>
                  <a:lnTo>
                    <a:pt x="1703853" y="0"/>
                  </a:lnTo>
                  <a:lnTo>
                    <a:pt x="0" y="3344001"/>
                  </a:lnTo>
                  <a:lnTo>
                    <a:pt x="0" y="1928909"/>
                  </a:lnTo>
                  <a:close/>
                </a:path>
              </a:pathLst>
            </a:custGeom>
            <a:gradFill>
              <a:gsLst>
                <a:gs pos="0">
                  <a:srgbClr val="E6E6E6"/>
                </a:gs>
                <a:gs pos="100000">
                  <a:srgbClr val="E6E6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grpSp>
          <p:nvGrpSpPr>
            <p:cNvPr id="44" name="Group 43">
              <a:extLst>
                <a:ext uri="{FF2B5EF4-FFF2-40B4-BE49-F238E27FC236}">
                  <a16:creationId xmlns:a16="http://schemas.microsoft.com/office/drawing/2014/main" id="{BCA96DA3-F61E-4712-AFC8-E0BCCA46E7A3}"/>
                </a:ext>
              </a:extLst>
            </p:cNvPr>
            <p:cNvGrpSpPr/>
            <p:nvPr/>
          </p:nvGrpSpPr>
          <p:grpSpPr>
            <a:xfrm>
              <a:off x="436012" y="1080585"/>
              <a:ext cx="2750506" cy="1359658"/>
              <a:chOff x="457200" y="2247901"/>
              <a:chExt cx="2335499" cy="1154508"/>
            </a:xfrm>
          </p:grpSpPr>
          <p:sp>
            <p:nvSpPr>
              <p:cNvPr id="47" name="Freeform: Shape 46">
                <a:extLst>
                  <a:ext uri="{FF2B5EF4-FFF2-40B4-BE49-F238E27FC236}">
                    <a16:creationId xmlns:a16="http://schemas.microsoft.com/office/drawing/2014/main" id="{95508204-053D-4890-860D-95F795C93014}"/>
                  </a:ext>
                </a:extLst>
              </p:cNvPr>
              <p:cNvSpPr/>
              <p:nvPr/>
            </p:nvSpPr>
            <p:spPr>
              <a:xfrm>
                <a:off x="457200" y="2247901"/>
                <a:ext cx="1851599" cy="1154508"/>
              </a:xfrm>
              <a:custGeom>
                <a:avLst/>
                <a:gdLst>
                  <a:gd name="connsiteX0" fmla="*/ 740455 w 2330680"/>
                  <a:gd name="connsiteY0" fmla="*/ 0 h 1453225"/>
                  <a:gd name="connsiteX1" fmla="*/ 2330680 w 2330680"/>
                  <a:gd name="connsiteY1" fmla="*/ 0 h 1453225"/>
                  <a:gd name="connsiteX2" fmla="*/ 1590225 w 2330680"/>
                  <a:gd name="connsiteY2" fmla="*/ 1453225 h 1453225"/>
                  <a:gd name="connsiteX3" fmla="*/ 0 w 2330680"/>
                  <a:gd name="connsiteY3" fmla="*/ 1453225 h 1453225"/>
                </a:gdLst>
                <a:ahLst/>
                <a:cxnLst>
                  <a:cxn ang="0">
                    <a:pos x="connsiteX0" y="connsiteY0"/>
                  </a:cxn>
                  <a:cxn ang="0">
                    <a:pos x="connsiteX1" y="connsiteY1"/>
                  </a:cxn>
                  <a:cxn ang="0">
                    <a:pos x="connsiteX2" y="connsiteY2"/>
                  </a:cxn>
                  <a:cxn ang="0">
                    <a:pos x="connsiteX3" y="connsiteY3"/>
                  </a:cxn>
                </a:cxnLst>
                <a:rect l="l" t="t" r="r" b="b"/>
                <a:pathLst>
                  <a:path w="2330680" h="1453225">
                    <a:moveTo>
                      <a:pt x="740455" y="0"/>
                    </a:moveTo>
                    <a:lnTo>
                      <a:pt x="2330680" y="0"/>
                    </a:lnTo>
                    <a:lnTo>
                      <a:pt x="1590225" y="1453225"/>
                    </a:lnTo>
                    <a:lnTo>
                      <a:pt x="0" y="1453225"/>
                    </a:lnTo>
                    <a:close/>
                  </a:path>
                </a:pathLst>
              </a:custGeom>
              <a:solidFill>
                <a:srgbClr val="00A8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48" name="Freeform: Shape 47">
                <a:extLst>
                  <a:ext uri="{FF2B5EF4-FFF2-40B4-BE49-F238E27FC236}">
                    <a16:creationId xmlns:a16="http://schemas.microsoft.com/office/drawing/2014/main" id="{E32FB6C8-195A-497F-8C55-EF082279D92B}"/>
                  </a:ext>
                </a:extLst>
              </p:cNvPr>
              <p:cNvSpPr/>
              <p:nvPr/>
            </p:nvSpPr>
            <p:spPr>
              <a:xfrm>
                <a:off x="941100" y="2247901"/>
                <a:ext cx="1851599" cy="1154508"/>
              </a:xfrm>
              <a:custGeom>
                <a:avLst/>
                <a:gdLst>
                  <a:gd name="connsiteX0" fmla="*/ 740455 w 2330680"/>
                  <a:gd name="connsiteY0" fmla="*/ 0 h 1453225"/>
                  <a:gd name="connsiteX1" fmla="*/ 2330680 w 2330680"/>
                  <a:gd name="connsiteY1" fmla="*/ 0 h 1453225"/>
                  <a:gd name="connsiteX2" fmla="*/ 1590225 w 2330680"/>
                  <a:gd name="connsiteY2" fmla="*/ 1453225 h 1453225"/>
                  <a:gd name="connsiteX3" fmla="*/ 0 w 2330680"/>
                  <a:gd name="connsiteY3" fmla="*/ 1453225 h 1453225"/>
                </a:gdLst>
                <a:ahLst/>
                <a:cxnLst>
                  <a:cxn ang="0">
                    <a:pos x="connsiteX0" y="connsiteY0"/>
                  </a:cxn>
                  <a:cxn ang="0">
                    <a:pos x="connsiteX1" y="connsiteY1"/>
                  </a:cxn>
                  <a:cxn ang="0">
                    <a:pos x="connsiteX2" y="connsiteY2"/>
                  </a:cxn>
                  <a:cxn ang="0">
                    <a:pos x="connsiteX3" y="connsiteY3"/>
                  </a:cxn>
                </a:cxnLst>
                <a:rect l="l" t="t" r="r" b="b"/>
                <a:pathLst>
                  <a:path w="2330680" h="1453225">
                    <a:moveTo>
                      <a:pt x="740455" y="0"/>
                    </a:moveTo>
                    <a:lnTo>
                      <a:pt x="2330680" y="0"/>
                    </a:lnTo>
                    <a:lnTo>
                      <a:pt x="1590225" y="1453225"/>
                    </a:lnTo>
                    <a:lnTo>
                      <a:pt x="0" y="1453225"/>
                    </a:lnTo>
                    <a:close/>
                  </a:path>
                </a:pathLst>
              </a:custGeom>
              <a:solidFill>
                <a:srgbClr val="00A8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grpSp>
        <p:sp>
          <p:nvSpPr>
            <p:cNvPr id="45" name="Freeform: Shape 44">
              <a:extLst>
                <a:ext uri="{FF2B5EF4-FFF2-40B4-BE49-F238E27FC236}">
                  <a16:creationId xmlns:a16="http://schemas.microsoft.com/office/drawing/2014/main" id="{024E088F-D3B0-4800-BFFF-903BD63E0652}"/>
                </a:ext>
              </a:extLst>
            </p:cNvPr>
            <p:cNvSpPr/>
            <p:nvPr/>
          </p:nvSpPr>
          <p:spPr>
            <a:xfrm>
              <a:off x="0" y="1080585"/>
              <a:ext cx="1153455" cy="1359658"/>
            </a:xfrm>
            <a:custGeom>
              <a:avLst/>
              <a:gdLst>
                <a:gd name="connsiteX0" fmla="*/ 0 w 1153455"/>
                <a:gd name="connsiteY0" fmla="*/ 0 h 1359658"/>
                <a:gd name="connsiteX1" fmla="*/ 1153455 w 1153455"/>
                <a:gd name="connsiteY1" fmla="*/ 0 h 1359658"/>
                <a:gd name="connsiteX2" fmla="*/ 460674 w 1153455"/>
                <a:gd name="connsiteY2" fmla="*/ 1359658 h 1359658"/>
                <a:gd name="connsiteX3" fmla="*/ 0 w 1153455"/>
                <a:gd name="connsiteY3" fmla="*/ 1359658 h 1359658"/>
              </a:gdLst>
              <a:ahLst/>
              <a:cxnLst>
                <a:cxn ang="0">
                  <a:pos x="connsiteX0" y="connsiteY0"/>
                </a:cxn>
                <a:cxn ang="0">
                  <a:pos x="connsiteX1" y="connsiteY1"/>
                </a:cxn>
                <a:cxn ang="0">
                  <a:pos x="connsiteX2" y="connsiteY2"/>
                </a:cxn>
                <a:cxn ang="0">
                  <a:pos x="connsiteX3" y="connsiteY3"/>
                </a:cxn>
              </a:cxnLst>
              <a:rect l="l" t="t" r="r" b="b"/>
              <a:pathLst>
                <a:path w="1153455" h="1359658">
                  <a:moveTo>
                    <a:pt x="0" y="0"/>
                  </a:moveTo>
                  <a:lnTo>
                    <a:pt x="1153455" y="0"/>
                  </a:lnTo>
                  <a:lnTo>
                    <a:pt x="460674" y="1359658"/>
                  </a:lnTo>
                  <a:lnTo>
                    <a:pt x="0" y="1359658"/>
                  </a:lnTo>
                  <a:close/>
                </a:path>
              </a:pathLst>
            </a:custGeom>
            <a:solidFill>
              <a:srgbClr val="026B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46" name="Freeform: Shape 45">
              <a:extLst>
                <a:ext uri="{FF2B5EF4-FFF2-40B4-BE49-F238E27FC236}">
                  <a16:creationId xmlns:a16="http://schemas.microsoft.com/office/drawing/2014/main" id="{363894ED-6B81-4EC1-9925-76D332643163}"/>
                </a:ext>
              </a:extLst>
            </p:cNvPr>
            <p:cNvSpPr/>
            <p:nvPr/>
          </p:nvSpPr>
          <p:spPr>
            <a:xfrm>
              <a:off x="1163192" y="1080586"/>
              <a:ext cx="3615771" cy="5777415"/>
            </a:xfrm>
            <a:custGeom>
              <a:avLst/>
              <a:gdLst>
                <a:gd name="connsiteX0" fmla="*/ 2943740 w 3615771"/>
                <a:gd name="connsiteY0" fmla="*/ 0 h 5777415"/>
                <a:gd name="connsiteX1" fmla="*/ 3615771 w 3615771"/>
                <a:gd name="connsiteY1" fmla="*/ 0 h 5777415"/>
                <a:gd name="connsiteX2" fmla="*/ 672031 w 3615771"/>
                <a:gd name="connsiteY2" fmla="*/ 5777415 h 5777415"/>
                <a:gd name="connsiteX3" fmla="*/ 0 w 3615771"/>
                <a:gd name="connsiteY3" fmla="*/ 5777415 h 5777415"/>
              </a:gdLst>
              <a:ahLst/>
              <a:cxnLst>
                <a:cxn ang="0">
                  <a:pos x="connsiteX0" y="connsiteY0"/>
                </a:cxn>
                <a:cxn ang="0">
                  <a:pos x="connsiteX1" y="connsiteY1"/>
                </a:cxn>
                <a:cxn ang="0">
                  <a:pos x="connsiteX2" y="connsiteY2"/>
                </a:cxn>
                <a:cxn ang="0">
                  <a:pos x="connsiteX3" y="connsiteY3"/>
                </a:cxn>
              </a:cxnLst>
              <a:rect l="l" t="t" r="r" b="b"/>
              <a:pathLst>
                <a:path w="3615771" h="5777415">
                  <a:moveTo>
                    <a:pt x="2943740" y="0"/>
                  </a:moveTo>
                  <a:lnTo>
                    <a:pt x="3615771" y="0"/>
                  </a:lnTo>
                  <a:lnTo>
                    <a:pt x="672031" y="5777415"/>
                  </a:lnTo>
                  <a:lnTo>
                    <a:pt x="0" y="5777415"/>
                  </a:lnTo>
                  <a:close/>
                </a:path>
              </a:pathLst>
            </a:custGeom>
            <a:gradFill>
              <a:gsLst>
                <a:gs pos="0">
                  <a:srgbClr val="E6E6E6">
                    <a:lumMod val="68000"/>
                    <a:lumOff val="32000"/>
                  </a:srgbClr>
                </a:gs>
                <a:gs pos="100000">
                  <a:srgbClr val="E6E6E6">
                    <a:lumMod val="52000"/>
                    <a:lumOff val="4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grpSp>
      <p:pic>
        <p:nvPicPr>
          <p:cNvPr id="6" name="Picture 5" descr="Logo&#10;&#10;Description automatically generated">
            <a:extLst>
              <a:ext uri="{FF2B5EF4-FFF2-40B4-BE49-F238E27FC236}">
                <a16:creationId xmlns:a16="http://schemas.microsoft.com/office/drawing/2014/main" id="{D4A2BE88-BA83-4955-8E6D-45C2A7D2D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7331" y="552685"/>
            <a:ext cx="2892829" cy="527900"/>
          </a:xfrm>
          <a:prstGeom prst="rect">
            <a:avLst/>
          </a:prstGeom>
        </p:spPr>
      </p:pic>
    </p:spTree>
    <p:extLst>
      <p:ext uri="{BB962C8B-B14F-4D97-AF65-F5344CB8AC3E}">
        <p14:creationId xmlns:p14="http://schemas.microsoft.com/office/powerpoint/2010/main" val="28277285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Title Slide Dark Picture">
    <p:bg>
      <p:bgPr>
        <a:solidFill>
          <a:schemeClr val="tx1"/>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8270B64-66B2-4793-992B-D5529EF18C3E}"/>
              </a:ext>
            </a:extLst>
          </p:cNvPr>
          <p:cNvSpPr/>
          <p:nvPr/>
        </p:nvSpPr>
        <p:spPr>
          <a:xfrm>
            <a:off x="2233896" y="0"/>
            <a:ext cx="9958105" cy="6858000"/>
          </a:xfrm>
          <a:custGeom>
            <a:avLst/>
            <a:gdLst>
              <a:gd name="connsiteX0" fmla="*/ 3494326 w 9958105"/>
              <a:gd name="connsiteY0" fmla="*/ 0 h 6858000"/>
              <a:gd name="connsiteX1" fmla="*/ 9958105 w 9958105"/>
              <a:gd name="connsiteY1" fmla="*/ 0 h 6858000"/>
              <a:gd name="connsiteX2" fmla="*/ 9958105 w 9958105"/>
              <a:gd name="connsiteY2" fmla="*/ 6858000 h 6858000"/>
              <a:gd name="connsiteX3" fmla="*/ 0 w 995810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958105" h="6858000">
                <a:moveTo>
                  <a:pt x="3494326" y="0"/>
                </a:moveTo>
                <a:lnTo>
                  <a:pt x="9958105" y="0"/>
                </a:lnTo>
                <a:lnTo>
                  <a:pt x="9958105"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2000" dirty="0"/>
          </a:p>
        </p:txBody>
      </p:sp>
      <p:sp>
        <p:nvSpPr>
          <p:cNvPr id="10" name="Picture Placeholder 9">
            <a:extLst>
              <a:ext uri="{FF2B5EF4-FFF2-40B4-BE49-F238E27FC236}">
                <a16:creationId xmlns:a16="http://schemas.microsoft.com/office/drawing/2014/main" id="{5DEB3A00-CE02-46D6-A56C-14340CB0754E}"/>
              </a:ext>
            </a:extLst>
          </p:cNvPr>
          <p:cNvSpPr>
            <a:spLocks noGrp="1"/>
          </p:cNvSpPr>
          <p:nvPr>
            <p:ph type="pic" sz="quarter" idx="10" hasCustomPrompt="1"/>
          </p:nvPr>
        </p:nvSpPr>
        <p:spPr>
          <a:xfrm>
            <a:off x="1608449" y="0"/>
            <a:ext cx="10583550" cy="6857998"/>
          </a:xfrm>
          <a:custGeom>
            <a:avLst/>
            <a:gdLst>
              <a:gd name="connsiteX0" fmla="*/ 3700528 w 10583550"/>
              <a:gd name="connsiteY0" fmla="*/ 0 h 6857998"/>
              <a:gd name="connsiteX1" fmla="*/ 10583550 w 10583550"/>
              <a:gd name="connsiteY1" fmla="*/ 0 h 6857998"/>
              <a:gd name="connsiteX2" fmla="*/ 10583550 w 10583550"/>
              <a:gd name="connsiteY2" fmla="*/ 2764049 h 6857998"/>
              <a:gd name="connsiteX3" fmla="*/ 8497579 w 10583550"/>
              <a:gd name="connsiteY3" fmla="*/ 6857998 h 6857998"/>
              <a:gd name="connsiteX4" fmla="*/ 0 w 10583550"/>
              <a:gd name="connsiteY4" fmla="*/ 6857998 h 6857998"/>
              <a:gd name="connsiteX5" fmla="*/ 3494325 w 10583550"/>
              <a:gd name="connsiteY5" fmla="*/ 1 h 6857998"/>
              <a:gd name="connsiteX6" fmla="*/ 3700528 w 10583550"/>
              <a:gd name="connsiteY6"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3550" h="6857998">
                <a:moveTo>
                  <a:pt x="3700528" y="0"/>
                </a:moveTo>
                <a:lnTo>
                  <a:pt x="10583550" y="0"/>
                </a:lnTo>
                <a:lnTo>
                  <a:pt x="10583550" y="2764049"/>
                </a:lnTo>
                <a:lnTo>
                  <a:pt x="8497579" y="6857998"/>
                </a:lnTo>
                <a:lnTo>
                  <a:pt x="0" y="6857998"/>
                </a:lnTo>
                <a:lnTo>
                  <a:pt x="3494325" y="1"/>
                </a:lnTo>
                <a:lnTo>
                  <a:pt x="3700528" y="1"/>
                </a:lnTo>
                <a:close/>
              </a:path>
            </a:pathLst>
          </a:custGeom>
          <a:solidFill>
            <a:srgbClr val="003241"/>
          </a:solidFill>
        </p:spPr>
        <p:txBody>
          <a:bodyPr wrap="square" tIns="1280160" bIns="0" anchor="ctr" anchorCtr="0">
            <a:noAutofit/>
          </a:bodyPr>
          <a:lstStyle>
            <a:lvl1pPr marL="0" indent="0" algn="ctr">
              <a:lnSpc>
                <a:spcPct val="100000"/>
              </a:lnSpc>
              <a:spcBef>
                <a:spcPts val="0"/>
              </a:spcBef>
              <a:buNone/>
              <a:defRPr sz="2000">
                <a:solidFill>
                  <a:schemeClr val="accent5">
                    <a:lumMod val="60000"/>
                    <a:lumOff val="40000"/>
                  </a:schemeClr>
                </a:solidFill>
              </a:defRPr>
            </a:lvl1pPr>
          </a:lstStyle>
          <a:p>
            <a:r>
              <a:rPr dirty="0"/>
              <a:t>Click icon to insert a dark picture; </a:t>
            </a:r>
            <a:br>
              <a:rPr dirty="0"/>
            </a:br>
            <a:r>
              <a:rPr dirty="0"/>
              <a:t>send to back if necessary. </a:t>
            </a:r>
          </a:p>
        </p:txBody>
      </p:sp>
      <p:sp>
        <p:nvSpPr>
          <p:cNvPr id="7" name="Freeform: Shape 6">
            <a:extLst>
              <a:ext uri="{FF2B5EF4-FFF2-40B4-BE49-F238E27FC236}">
                <a16:creationId xmlns:a16="http://schemas.microsoft.com/office/drawing/2014/main" id="{F40E8370-BEA1-42E8-83C6-3191B83DBA01}"/>
              </a:ext>
            </a:extLst>
          </p:cNvPr>
          <p:cNvSpPr/>
          <p:nvPr/>
        </p:nvSpPr>
        <p:spPr>
          <a:xfrm>
            <a:off x="10106026" y="2764047"/>
            <a:ext cx="2085973" cy="4093953"/>
          </a:xfrm>
          <a:custGeom>
            <a:avLst/>
            <a:gdLst>
              <a:gd name="connsiteX0" fmla="*/ 1710308 w 1710308"/>
              <a:gd name="connsiteY0" fmla="*/ 0 h 3356669"/>
              <a:gd name="connsiteX1" fmla="*/ 1710308 w 1710308"/>
              <a:gd name="connsiteY1" fmla="*/ 3356669 h 3356669"/>
              <a:gd name="connsiteX2" fmla="*/ 0 w 1710308"/>
              <a:gd name="connsiteY2" fmla="*/ 3356669 h 3356669"/>
            </a:gdLst>
            <a:ahLst/>
            <a:cxnLst>
              <a:cxn ang="0">
                <a:pos x="connsiteX0" y="connsiteY0"/>
              </a:cxn>
              <a:cxn ang="0">
                <a:pos x="connsiteX1" y="connsiteY1"/>
              </a:cxn>
              <a:cxn ang="0">
                <a:pos x="connsiteX2" y="connsiteY2"/>
              </a:cxn>
            </a:cxnLst>
            <a:rect l="l" t="t" r="r" b="b"/>
            <a:pathLst>
              <a:path w="1710308" h="3356669">
                <a:moveTo>
                  <a:pt x="1710308" y="0"/>
                </a:moveTo>
                <a:lnTo>
                  <a:pt x="1710308" y="3356669"/>
                </a:lnTo>
                <a:lnTo>
                  <a:pt x="0" y="3356669"/>
                </a:lnTo>
                <a:close/>
              </a:path>
            </a:pathLst>
          </a:custGeom>
          <a:solidFill>
            <a:srgbClr val="00A8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3" name="overlay Media Placeholder 2">
            <a:extLst>
              <a:ext uri="{FF2B5EF4-FFF2-40B4-BE49-F238E27FC236}">
                <a16:creationId xmlns:a16="http://schemas.microsoft.com/office/drawing/2014/main" id="{2F4A1CAC-F2A9-45E5-9CB0-3D7831711627}"/>
              </a:ext>
            </a:extLst>
          </p:cNvPr>
          <p:cNvSpPr>
            <a:spLocks noGrp="1"/>
          </p:cNvSpPr>
          <p:nvPr>
            <p:ph type="media" sz="quarter" idx="11" hasCustomPrompt="1"/>
          </p:nvPr>
        </p:nvSpPr>
        <p:spPr>
          <a:xfrm>
            <a:off x="1608447" y="1"/>
            <a:ext cx="4487549" cy="6858002"/>
          </a:xfrm>
          <a:blipFill>
            <a:blip r:embed="rId2"/>
            <a:stretch>
              <a:fillRect/>
            </a:stretch>
          </a:blipFill>
        </p:spPr>
        <p:txBody>
          <a:bodyPr lIns="137160" tIns="2468880" rIns="0"/>
          <a:lstStyle>
            <a:lvl1pPr marL="0" indent="0">
              <a:spcBef>
                <a:spcPts val="800"/>
              </a:spcBef>
              <a:buNone/>
              <a:defRPr sz="1400">
                <a:solidFill>
                  <a:schemeClr val="accent5"/>
                </a:solidFill>
              </a:defRPr>
            </a:lvl1pPr>
          </a:lstStyle>
          <a:p>
            <a:r>
              <a:rPr dirty="0"/>
              <a:t>This gradient should be </a:t>
            </a:r>
            <a:br>
              <a:rPr dirty="0"/>
            </a:br>
            <a:r>
              <a:rPr dirty="0"/>
              <a:t>on top of the picture. </a:t>
            </a:r>
            <a:br>
              <a:rPr dirty="0"/>
            </a:br>
            <a:r>
              <a:rPr dirty="0"/>
              <a:t>This text and the </a:t>
            </a:r>
            <a:br>
              <a:rPr dirty="0"/>
            </a:br>
            <a:r>
              <a:rPr dirty="0"/>
              <a:t>media icon will </a:t>
            </a:r>
            <a:br>
              <a:rPr dirty="0"/>
            </a:br>
            <a:r>
              <a:rPr dirty="0"/>
              <a:t>not appear. </a:t>
            </a:r>
          </a:p>
        </p:txBody>
      </p:sp>
      <p:sp>
        <p:nvSpPr>
          <p:cNvPr id="5" name="Title 4">
            <a:extLst>
              <a:ext uri="{FF2B5EF4-FFF2-40B4-BE49-F238E27FC236}">
                <a16:creationId xmlns:a16="http://schemas.microsoft.com/office/drawing/2014/main" id="{0645EA02-3B80-4DB6-A93B-4A21095A1F40}"/>
              </a:ext>
            </a:extLst>
          </p:cNvPr>
          <p:cNvSpPr>
            <a:spLocks noGrp="1"/>
          </p:cNvSpPr>
          <p:nvPr>
            <p:ph type="title" hasCustomPrompt="1"/>
          </p:nvPr>
        </p:nvSpPr>
        <p:spPr bwMode="white">
          <a:xfrm>
            <a:off x="5962964" y="1066801"/>
            <a:ext cx="5303530" cy="1295400"/>
          </a:xfrm>
        </p:spPr>
        <p:txBody>
          <a:bodyPr anchor="t"/>
          <a:lstStyle>
            <a:lvl1pPr algn="r">
              <a:lnSpc>
                <a:spcPct val="100000"/>
              </a:lnSpc>
              <a:defRPr sz="4000">
                <a:solidFill>
                  <a:schemeClr val="tx1"/>
                </a:solidFill>
              </a:defRPr>
            </a:lvl1pPr>
          </a:lstStyle>
          <a:p>
            <a:r>
              <a:t>Click to add text</a:t>
            </a:r>
          </a:p>
        </p:txBody>
      </p:sp>
      <p:sp>
        <p:nvSpPr>
          <p:cNvPr id="14" name="Text Placeholder 13">
            <a:extLst>
              <a:ext uri="{FF2B5EF4-FFF2-40B4-BE49-F238E27FC236}">
                <a16:creationId xmlns:a16="http://schemas.microsoft.com/office/drawing/2014/main" id="{15A4ED72-B6B5-4B2A-8B70-4C2CA16194EF}"/>
              </a:ext>
            </a:extLst>
          </p:cNvPr>
          <p:cNvSpPr>
            <a:spLocks noGrp="1"/>
          </p:cNvSpPr>
          <p:nvPr>
            <p:ph type="body" sz="quarter" idx="12" hasCustomPrompt="1"/>
          </p:nvPr>
        </p:nvSpPr>
        <p:spPr bwMode="white">
          <a:xfrm>
            <a:off x="3852225" y="5334000"/>
            <a:ext cx="4010026" cy="666750"/>
          </a:xfrm>
        </p:spPr>
        <p:txBody>
          <a:bodyPr/>
          <a:lstStyle>
            <a:lvl1pPr marL="0" indent="0">
              <a:lnSpc>
                <a:spcPct val="100000"/>
              </a:lnSpc>
              <a:spcBef>
                <a:spcPts val="0"/>
              </a:spcBef>
              <a:buNone/>
              <a:defRPr sz="1800">
                <a:solidFill>
                  <a:schemeClr val="tx1"/>
                </a:solidFill>
              </a:defRPr>
            </a:lvl1pPr>
            <a:lvl2pPr marL="0" indent="0">
              <a:lnSpc>
                <a:spcPct val="100000"/>
              </a:lnSpc>
              <a:spcBef>
                <a:spcPts val="0"/>
              </a:spcBef>
              <a:buNone/>
              <a:defRPr sz="1800">
                <a:solidFill>
                  <a:schemeClr val="tx1">
                    <a:lumMod val="50000"/>
                    <a:lumOff val="50000"/>
                  </a:schemeClr>
                </a:solidFill>
              </a:defRPr>
            </a:lvl2pPr>
            <a:lvl3pPr marL="0" indent="0">
              <a:lnSpc>
                <a:spcPct val="100000"/>
              </a:lnSpc>
              <a:spcBef>
                <a:spcPts val="0"/>
              </a:spcBef>
              <a:buNone/>
              <a:defRPr sz="1800">
                <a:solidFill>
                  <a:schemeClr val="tx1">
                    <a:lumMod val="50000"/>
                    <a:lumOff val="50000"/>
                  </a:schemeClr>
                </a:solidFill>
              </a:defRPr>
            </a:lvl3pPr>
            <a:lvl4pPr marL="0" indent="0">
              <a:lnSpc>
                <a:spcPct val="100000"/>
              </a:lnSpc>
              <a:spcBef>
                <a:spcPts val="0"/>
              </a:spcBef>
              <a:buNone/>
              <a:defRPr sz="1800">
                <a:solidFill>
                  <a:schemeClr val="tx1">
                    <a:lumMod val="50000"/>
                    <a:lumOff val="50000"/>
                  </a:schemeClr>
                </a:solidFill>
              </a:defRPr>
            </a:lvl4pPr>
            <a:lvl5pPr marL="0" indent="0">
              <a:lnSpc>
                <a:spcPct val="100000"/>
              </a:lnSpc>
              <a:spcBef>
                <a:spcPts val="0"/>
              </a:spcBef>
              <a:buNone/>
              <a:defRPr sz="1800">
                <a:solidFill>
                  <a:schemeClr val="tx1">
                    <a:lumMod val="50000"/>
                    <a:lumOff val="50000"/>
                  </a:schemeClr>
                </a:solidFill>
              </a:defRPr>
            </a:lvl5pPr>
            <a:lvl6pPr marL="0" indent="0">
              <a:lnSpc>
                <a:spcPct val="100000"/>
              </a:lnSpc>
              <a:spcBef>
                <a:spcPts val="0"/>
              </a:spcBef>
              <a:buNone/>
              <a:defRPr sz="1800">
                <a:solidFill>
                  <a:schemeClr val="tx1">
                    <a:lumMod val="50000"/>
                    <a:lumOff val="50000"/>
                  </a:schemeClr>
                </a:solidFill>
              </a:defRPr>
            </a:lvl6pPr>
            <a:lvl7pPr marL="0" indent="0">
              <a:lnSpc>
                <a:spcPct val="100000"/>
              </a:lnSpc>
              <a:spcBef>
                <a:spcPts val="0"/>
              </a:spcBef>
              <a:buNone/>
              <a:defRPr sz="1800">
                <a:solidFill>
                  <a:schemeClr val="tx1">
                    <a:lumMod val="50000"/>
                    <a:lumOff val="50000"/>
                  </a:schemeClr>
                </a:solidFill>
              </a:defRPr>
            </a:lvl7pPr>
            <a:lvl8pPr marL="0" indent="0">
              <a:lnSpc>
                <a:spcPct val="100000"/>
              </a:lnSpc>
              <a:spcBef>
                <a:spcPts val="0"/>
              </a:spcBef>
              <a:buNone/>
              <a:defRPr sz="1800">
                <a:solidFill>
                  <a:schemeClr val="tx1">
                    <a:lumMod val="50000"/>
                    <a:lumOff val="50000"/>
                  </a:schemeClr>
                </a:solidFill>
              </a:defRPr>
            </a:lvl8pPr>
            <a:lvl9pPr marL="0" indent="0">
              <a:lnSpc>
                <a:spcPct val="100000"/>
              </a:lnSpc>
              <a:spcBef>
                <a:spcPts val="0"/>
              </a:spcBef>
              <a:buNone/>
              <a:defRPr sz="1800">
                <a:solidFill>
                  <a:schemeClr val="tx1">
                    <a:lumMod val="50000"/>
                    <a:lumOff val="50000"/>
                  </a:schemeClr>
                </a:solidFill>
              </a:defRPr>
            </a:lvl9pPr>
          </a:lstStyle>
          <a:p>
            <a:pPr lvl="0"/>
            <a:r>
              <a:t>Presenter name (bold) </a:t>
            </a:r>
            <a:br>
              <a:rPr/>
            </a:br>
            <a:r>
              <a:t>Title, affiliations (not bold)</a:t>
            </a:r>
          </a:p>
        </p:txBody>
      </p:sp>
      <p:pic>
        <p:nvPicPr>
          <p:cNvPr id="9" name="Picture 8">
            <a:extLst>
              <a:ext uri="{FF2B5EF4-FFF2-40B4-BE49-F238E27FC236}">
                <a16:creationId xmlns:a16="http://schemas.microsoft.com/office/drawing/2014/main" id="{0DA22A72-7C4A-E54F-B018-C5BE5B3315AA}"/>
              </a:ext>
            </a:extLst>
          </p:cNvPr>
          <p:cNvPicPr>
            <a:picLocks noChangeAspect="1"/>
          </p:cNvPicPr>
          <p:nvPr userDrawn="1"/>
        </p:nvPicPr>
        <p:blipFill>
          <a:blip r:embed="rId3"/>
          <a:stretch>
            <a:fillRect/>
          </a:stretch>
        </p:blipFill>
        <p:spPr>
          <a:xfrm>
            <a:off x="1063664" y="989925"/>
            <a:ext cx="2146259" cy="530536"/>
          </a:xfrm>
          <a:prstGeom prst="rect">
            <a:avLst/>
          </a:prstGeom>
        </p:spPr>
      </p:pic>
    </p:spTree>
    <p:extLst>
      <p:ext uri="{BB962C8B-B14F-4D97-AF65-F5344CB8AC3E}">
        <p14:creationId xmlns:p14="http://schemas.microsoft.com/office/powerpoint/2010/main" val="15957039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itle Slide Light Pictur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7994F39-008B-4B36-AD32-9E4AEF525037}"/>
              </a:ext>
            </a:extLst>
          </p:cNvPr>
          <p:cNvSpPr/>
          <p:nvPr/>
        </p:nvSpPr>
        <p:spPr>
          <a:xfrm>
            <a:off x="2233896" y="0"/>
            <a:ext cx="9958105" cy="6858000"/>
          </a:xfrm>
          <a:custGeom>
            <a:avLst/>
            <a:gdLst>
              <a:gd name="connsiteX0" fmla="*/ 3494326 w 9958105"/>
              <a:gd name="connsiteY0" fmla="*/ 0 h 6858000"/>
              <a:gd name="connsiteX1" fmla="*/ 9958105 w 9958105"/>
              <a:gd name="connsiteY1" fmla="*/ 0 h 6858000"/>
              <a:gd name="connsiteX2" fmla="*/ 9958105 w 9958105"/>
              <a:gd name="connsiteY2" fmla="*/ 6858000 h 6858000"/>
              <a:gd name="connsiteX3" fmla="*/ 0 w 995810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958105" h="6858000">
                <a:moveTo>
                  <a:pt x="3494326" y="0"/>
                </a:moveTo>
                <a:lnTo>
                  <a:pt x="9958105" y="0"/>
                </a:lnTo>
                <a:lnTo>
                  <a:pt x="995810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2000" dirty="0"/>
          </a:p>
        </p:txBody>
      </p:sp>
      <p:sp>
        <p:nvSpPr>
          <p:cNvPr id="10" name="Picture Placeholder 9">
            <a:extLst>
              <a:ext uri="{FF2B5EF4-FFF2-40B4-BE49-F238E27FC236}">
                <a16:creationId xmlns:a16="http://schemas.microsoft.com/office/drawing/2014/main" id="{5DEB3A00-CE02-46D6-A56C-14340CB0754E}"/>
              </a:ext>
            </a:extLst>
          </p:cNvPr>
          <p:cNvSpPr>
            <a:spLocks noGrp="1"/>
          </p:cNvSpPr>
          <p:nvPr>
            <p:ph type="pic" sz="quarter" idx="10" hasCustomPrompt="1"/>
          </p:nvPr>
        </p:nvSpPr>
        <p:spPr>
          <a:xfrm>
            <a:off x="1608449" y="0"/>
            <a:ext cx="10583550" cy="6857998"/>
          </a:xfrm>
          <a:custGeom>
            <a:avLst/>
            <a:gdLst>
              <a:gd name="connsiteX0" fmla="*/ 3700528 w 10583550"/>
              <a:gd name="connsiteY0" fmla="*/ 0 h 6857998"/>
              <a:gd name="connsiteX1" fmla="*/ 10583550 w 10583550"/>
              <a:gd name="connsiteY1" fmla="*/ 0 h 6857998"/>
              <a:gd name="connsiteX2" fmla="*/ 10583550 w 10583550"/>
              <a:gd name="connsiteY2" fmla="*/ 2764049 h 6857998"/>
              <a:gd name="connsiteX3" fmla="*/ 8497579 w 10583550"/>
              <a:gd name="connsiteY3" fmla="*/ 6857998 h 6857998"/>
              <a:gd name="connsiteX4" fmla="*/ 0 w 10583550"/>
              <a:gd name="connsiteY4" fmla="*/ 6857998 h 6857998"/>
              <a:gd name="connsiteX5" fmla="*/ 3494325 w 10583550"/>
              <a:gd name="connsiteY5" fmla="*/ 1 h 6857998"/>
              <a:gd name="connsiteX6" fmla="*/ 3700528 w 10583550"/>
              <a:gd name="connsiteY6"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3550" h="6857998">
                <a:moveTo>
                  <a:pt x="3700528" y="0"/>
                </a:moveTo>
                <a:lnTo>
                  <a:pt x="10583550" y="0"/>
                </a:lnTo>
                <a:lnTo>
                  <a:pt x="10583550" y="2764049"/>
                </a:lnTo>
                <a:lnTo>
                  <a:pt x="8497579" y="6857998"/>
                </a:lnTo>
                <a:lnTo>
                  <a:pt x="0" y="6857998"/>
                </a:lnTo>
                <a:lnTo>
                  <a:pt x="3494325" y="1"/>
                </a:lnTo>
                <a:lnTo>
                  <a:pt x="3700528" y="1"/>
                </a:lnTo>
                <a:close/>
              </a:path>
            </a:pathLst>
          </a:custGeom>
          <a:solidFill>
            <a:srgbClr val="F2F2F2"/>
          </a:solidFill>
        </p:spPr>
        <p:txBody>
          <a:bodyPr wrap="square" tIns="1280160" bIns="0" anchor="ctr" anchorCtr="0">
            <a:noAutofit/>
          </a:bodyPr>
          <a:lstStyle>
            <a:lvl1pPr marL="0" indent="0" algn="ctr">
              <a:lnSpc>
                <a:spcPct val="100000"/>
              </a:lnSpc>
              <a:spcBef>
                <a:spcPts val="0"/>
              </a:spcBef>
              <a:buNone/>
              <a:defRPr sz="2000">
                <a:solidFill>
                  <a:schemeClr val="accent5"/>
                </a:solidFill>
              </a:defRPr>
            </a:lvl1pPr>
          </a:lstStyle>
          <a:p>
            <a:pPr marL="228600" marR="0" lvl="0" indent="-228600" algn="ctr" defTabSz="914400" rtl="0" eaLnBrk="1" fontAlgn="auto" latinLnBrk="0" hangingPunct="1">
              <a:lnSpc>
                <a:spcPct val="90000"/>
              </a:lnSpc>
              <a:spcBef>
                <a:spcPts val="1800"/>
              </a:spcBef>
              <a:spcAft>
                <a:spcPts val="0"/>
              </a:spcAft>
              <a:buClr>
                <a:schemeClr val="tx1">
                  <a:lumMod val="50000"/>
                  <a:lumOff val="50000"/>
                </a:schemeClr>
              </a:buClr>
              <a:buSzTx/>
              <a:buFont typeface="Arial" panose="020B0604020202020204" pitchFamily="34" charset="0"/>
              <a:buNone/>
              <a:tabLst/>
              <a:defRPr/>
            </a:pPr>
            <a:r>
              <a:rPr dirty="0"/>
              <a:t>Click icon to insert a light picture; </a:t>
            </a:r>
            <a:br>
              <a:rPr dirty="0"/>
            </a:br>
            <a:r>
              <a:rPr dirty="0"/>
              <a:t>send to back if necessary. </a:t>
            </a:r>
          </a:p>
        </p:txBody>
      </p:sp>
      <p:sp>
        <p:nvSpPr>
          <p:cNvPr id="7" name="Freeform: Shape 6">
            <a:extLst>
              <a:ext uri="{FF2B5EF4-FFF2-40B4-BE49-F238E27FC236}">
                <a16:creationId xmlns:a16="http://schemas.microsoft.com/office/drawing/2014/main" id="{F40E8370-BEA1-42E8-83C6-3191B83DBA01}"/>
              </a:ext>
            </a:extLst>
          </p:cNvPr>
          <p:cNvSpPr/>
          <p:nvPr/>
        </p:nvSpPr>
        <p:spPr>
          <a:xfrm>
            <a:off x="10106026" y="2764047"/>
            <a:ext cx="2085973" cy="4093953"/>
          </a:xfrm>
          <a:custGeom>
            <a:avLst/>
            <a:gdLst>
              <a:gd name="connsiteX0" fmla="*/ 1710308 w 1710308"/>
              <a:gd name="connsiteY0" fmla="*/ 0 h 3356669"/>
              <a:gd name="connsiteX1" fmla="*/ 1710308 w 1710308"/>
              <a:gd name="connsiteY1" fmla="*/ 3356669 h 3356669"/>
              <a:gd name="connsiteX2" fmla="*/ 0 w 1710308"/>
              <a:gd name="connsiteY2" fmla="*/ 3356669 h 3356669"/>
            </a:gdLst>
            <a:ahLst/>
            <a:cxnLst>
              <a:cxn ang="0">
                <a:pos x="connsiteX0" y="connsiteY0"/>
              </a:cxn>
              <a:cxn ang="0">
                <a:pos x="connsiteX1" y="connsiteY1"/>
              </a:cxn>
              <a:cxn ang="0">
                <a:pos x="connsiteX2" y="connsiteY2"/>
              </a:cxn>
            </a:cxnLst>
            <a:rect l="l" t="t" r="r" b="b"/>
            <a:pathLst>
              <a:path w="1710308" h="3356669">
                <a:moveTo>
                  <a:pt x="1710308" y="0"/>
                </a:moveTo>
                <a:lnTo>
                  <a:pt x="1710308" y="3356669"/>
                </a:lnTo>
                <a:lnTo>
                  <a:pt x="0" y="3356669"/>
                </a:lnTo>
                <a:close/>
              </a:path>
            </a:pathLst>
          </a:custGeom>
          <a:solidFill>
            <a:srgbClr val="00A8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3" name="Media Placeholder 2">
            <a:extLst>
              <a:ext uri="{FF2B5EF4-FFF2-40B4-BE49-F238E27FC236}">
                <a16:creationId xmlns:a16="http://schemas.microsoft.com/office/drawing/2014/main" id="{2F4A1CAC-F2A9-45E5-9CB0-3D7831711627}"/>
              </a:ext>
            </a:extLst>
          </p:cNvPr>
          <p:cNvSpPr>
            <a:spLocks noGrp="1"/>
          </p:cNvSpPr>
          <p:nvPr>
            <p:ph type="media" sz="quarter" idx="11" hasCustomPrompt="1"/>
          </p:nvPr>
        </p:nvSpPr>
        <p:spPr>
          <a:xfrm>
            <a:off x="1608447" y="1"/>
            <a:ext cx="4487549" cy="6858002"/>
          </a:xfrm>
          <a:blipFill>
            <a:blip r:embed="rId2"/>
            <a:stretch>
              <a:fillRect/>
            </a:stretch>
          </a:blipFill>
        </p:spPr>
        <p:txBody>
          <a:bodyPr lIns="137160" tIns="2468880" rIns="0"/>
          <a:lstStyle>
            <a:lvl1pPr marL="0" indent="0">
              <a:spcBef>
                <a:spcPts val="800"/>
              </a:spcBef>
              <a:buNone/>
              <a:defRPr sz="1400">
                <a:solidFill>
                  <a:schemeClr val="accent5"/>
                </a:solidFill>
              </a:defRPr>
            </a:lvl1pPr>
          </a:lstStyle>
          <a:p>
            <a:r>
              <a:rPr dirty="0"/>
              <a:t>This gradient should be </a:t>
            </a:r>
            <a:br>
              <a:rPr dirty="0"/>
            </a:br>
            <a:r>
              <a:rPr dirty="0"/>
              <a:t>on top of the picture. </a:t>
            </a:r>
            <a:br>
              <a:rPr dirty="0"/>
            </a:br>
            <a:r>
              <a:rPr dirty="0"/>
              <a:t>This text and the </a:t>
            </a:r>
            <a:br>
              <a:rPr dirty="0"/>
            </a:br>
            <a:r>
              <a:rPr dirty="0"/>
              <a:t>media icon will </a:t>
            </a:r>
            <a:br>
              <a:rPr dirty="0"/>
            </a:br>
            <a:r>
              <a:rPr dirty="0"/>
              <a:t>not appear. </a:t>
            </a:r>
          </a:p>
        </p:txBody>
      </p:sp>
      <p:sp>
        <p:nvSpPr>
          <p:cNvPr id="5" name="Title 4">
            <a:extLst>
              <a:ext uri="{FF2B5EF4-FFF2-40B4-BE49-F238E27FC236}">
                <a16:creationId xmlns:a16="http://schemas.microsoft.com/office/drawing/2014/main" id="{0645EA02-3B80-4DB6-A93B-4A21095A1F40}"/>
              </a:ext>
            </a:extLst>
          </p:cNvPr>
          <p:cNvSpPr>
            <a:spLocks noGrp="1"/>
          </p:cNvSpPr>
          <p:nvPr>
            <p:ph type="title" hasCustomPrompt="1"/>
          </p:nvPr>
        </p:nvSpPr>
        <p:spPr>
          <a:xfrm>
            <a:off x="5962964" y="1066801"/>
            <a:ext cx="5303530" cy="1295400"/>
          </a:xfrm>
        </p:spPr>
        <p:txBody>
          <a:bodyPr anchor="t"/>
          <a:lstStyle>
            <a:lvl1pPr algn="r">
              <a:lnSpc>
                <a:spcPct val="100000"/>
              </a:lnSpc>
              <a:defRPr sz="4000"/>
            </a:lvl1pPr>
          </a:lstStyle>
          <a:p>
            <a:r>
              <a:t>Click to add text</a:t>
            </a:r>
          </a:p>
        </p:txBody>
      </p:sp>
      <p:sp>
        <p:nvSpPr>
          <p:cNvPr id="14" name="Text Placeholder 13">
            <a:extLst>
              <a:ext uri="{FF2B5EF4-FFF2-40B4-BE49-F238E27FC236}">
                <a16:creationId xmlns:a16="http://schemas.microsoft.com/office/drawing/2014/main" id="{15A4ED72-B6B5-4B2A-8B70-4C2CA16194EF}"/>
              </a:ext>
            </a:extLst>
          </p:cNvPr>
          <p:cNvSpPr>
            <a:spLocks noGrp="1"/>
          </p:cNvSpPr>
          <p:nvPr>
            <p:ph type="body" sz="quarter" idx="12" hasCustomPrompt="1"/>
          </p:nvPr>
        </p:nvSpPr>
        <p:spPr>
          <a:xfrm>
            <a:off x="3852225" y="5334000"/>
            <a:ext cx="4010026" cy="666750"/>
          </a:xfrm>
        </p:spPr>
        <p:txBody>
          <a:bodyPr/>
          <a:lstStyle>
            <a:lvl1pPr marL="0" indent="0">
              <a:lnSpc>
                <a:spcPct val="100000"/>
              </a:lnSpc>
              <a:spcBef>
                <a:spcPts val="0"/>
              </a:spcBef>
              <a:buNone/>
              <a:defRPr sz="1800">
                <a:solidFill>
                  <a:schemeClr val="tx1">
                    <a:lumMod val="50000"/>
                    <a:lumOff val="50000"/>
                  </a:schemeClr>
                </a:solidFill>
              </a:defRPr>
            </a:lvl1pPr>
            <a:lvl2pPr marL="0" indent="0">
              <a:lnSpc>
                <a:spcPct val="100000"/>
              </a:lnSpc>
              <a:spcBef>
                <a:spcPts val="0"/>
              </a:spcBef>
              <a:buNone/>
              <a:defRPr sz="1800">
                <a:solidFill>
                  <a:schemeClr val="tx1">
                    <a:lumMod val="50000"/>
                    <a:lumOff val="50000"/>
                  </a:schemeClr>
                </a:solidFill>
              </a:defRPr>
            </a:lvl2pPr>
            <a:lvl3pPr marL="0" indent="0">
              <a:lnSpc>
                <a:spcPct val="100000"/>
              </a:lnSpc>
              <a:spcBef>
                <a:spcPts val="0"/>
              </a:spcBef>
              <a:buNone/>
              <a:defRPr sz="1800">
                <a:solidFill>
                  <a:schemeClr val="tx1">
                    <a:lumMod val="50000"/>
                    <a:lumOff val="50000"/>
                  </a:schemeClr>
                </a:solidFill>
              </a:defRPr>
            </a:lvl3pPr>
            <a:lvl4pPr marL="0" indent="0">
              <a:lnSpc>
                <a:spcPct val="100000"/>
              </a:lnSpc>
              <a:spcBef>
                <a:spcPts val="0"/>
              </a:spcBef>
              <a:buNone/>
              <a:defRPr sz="1800">
                <a:solidFill>
                  <a:schemeClr val="tx1">
                    <a:lumMod val="50000"/>
                    <a:lumOff val="50000"/>
                  </a:schemeClr>
                </a:solidFill>
              </a:defRPr>
            </a:lvl4pPr>
            <a:lvl5pPr marL="0" indent="0">
              <a:lnSpc>
                <a:spcPct val="100000"/>
              </a:lnSpc>
              <a:spcBef>
                <a:spcPts val="0"/>
              </a:spcBef>
              <a:buNone/>
              <a:defRPr sz="1800">
                <a:solidFill>
                  <a:schemeClr val="tx1">
                    <a:lumMod val="50000"/>
                    <a:lumOff val="50000"/>
                  </a:schemeClr>
                </a:solidFill>
              </a:defRPr>
            </a:lvl5pPr>
            <a:lvl6pPr marL="0" indent="0">
              <a:lnSpc>
                <a:spcPct val="100000"/>
              </a:lnSpc>
              <a:spcBef>
                <a:spcPts val="0"/>
              </a:spcBef>
              <a:buNone/>
              <a:defRPr sz="1800">
                <a:solidFill>
                  <a:schemeClr val="tx1">
                    <a:lumMod val="50000"/>
                    <a:lumOff val="50000"/>
                  </a:schemeClr>
                </a:solidFill>
              </a:defRPr>
            </a:lvl6pPr>
            <a:lvl7pPr marL="0" indent="0">
              <a:lnSpc>
                <a:spcPct val="100000"/>
              </a:lnSpc>
              <a:spcBef>
                <a:spcPts val="0"/>
              </a:spcBef>
              <a:buNone/>
              <a:defRPr sz="1800">
                <a:solidFill>
                  <a:schemeClr val="tx1">
                    <a:lumMod val="50000"/>
                    <a:lumOff val="50000"/>
                  </a:schemeClr>
                </a:solidFill>
              </a:defRPr>
            </a:lvl7pPr>
            <a:lvl8pPr marL="0" indent="0">
              <a:lnSpc>
                <a:spcPct val="100000"/>
              </a:lnSpc>
              <a:spcBef>
                <a:spcPts val="0"/>
              </a:spcBef>
              <a:buNone/>
              <a:defRPr sz="1800">
                <a:solidFill>
                  <a:schemeClr val="tx1">
                    <a:lumMod val="50000"/>
                    <a:lumOff val="50000"/>
                  </a:schemeClr>
                </a:solidFill>
              </a:defRPr>
            </a:lvl8pPr>
            <a:lvl9pPr marL="0" indent="0">
              <a:lnSpc>
                <a:spcPct val="100000"/>
              </a:lnSpc>
              <a:spcBef>
                <a:spcPts val="0"/>
              </a:spcBef>
              <a:buNone/>
              <a:defRPr sz="1800">
                <a:solidFill>
                  <a:schemeClr val="tx1">
                    <a:lumMod val="50000"/>
                    <a:lumOff val="50000"/>
                  </a:schemeClr>
                </a:solidFill>
              </a:defRPr>
            </a:lvl9pPr>
          </a:lstStyle>
          <a:p>
            <a:pPr lvl="0"/>
            <a:r>
              <a:t>Presenter name (bold) </a:t>
            </a:r>
            <a:br>
              <a:rPr/>
            </a:br>
            <a:r>
              <a:t>Title, affiliations (not bold)</a:t>
            </a:r>
          </a:p>
        </p:txBody>
      </p:sp>
      <p:pic>
        <p:nvPicPr>
          <p:cNvPr id="9" name="Picture 8">
            <a:extLst>
              <a:ext uri="{FF2B5EF4-FFF2-40B4-BE49-F238E27FC236}">
                <a16:creationId xmlns:a16="http://schemas.microsoft.com/office/drawing/2014/main" id="{66FD91C5-8F42-8D47-9274-95140EAAAAFF}"/>
              </a:ext>
            </a:extLst>
          </p:cNvPr>
          <p:cNvPicPr>
            <a:picLocks noChangeAspect="1"/>
          </p:cNvPicPr>
          <p:nvPr userDrawn="1"/>
        </p:nvPicPr>
        <p:blipFill>
          <a:blip r:embed="rId3"/>
          <a:stretch>
            <a:fillRect/>
          </a:stretch>
        </p:blipFill>
        <p:spPr>
          <a:xfrm>
            <a:off x="1063664" y="989925"/>
            <a:ext cx="2146259" cy="530536"/>
          </a:xfrm>
          <a:prstGeom prst="rect">
            <a:avLst/>
          </a:prstGeom>
        </p:spPr>
      </p:pic>
    </p:spTree>
    <p:extLst>
      <p:ext uri="{BB962C8B-B14F-4D97-AF65-F5344CB8AC3E}">
        <p14:creationId xmlns:p14="http://schemas.microsoft.com/office/powerpoint/2010/main" val="8484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82C4-253D-4055-8422-4113C4A3640F}"/>
              </a:ext>
            </a:extLst>
          </p:cNvPr>
          <p:cNvSpPr>
            <a:spLocks noGrp="1"/>
          </p:cNvSpPr>
          <p:nvPr>
            <p:ph type="title"/>
          </p:nvPr>
        </p:nvSpPr>
        <p:spPr>
          <a:xfrm>
            <a:off x="6096001" y="2387491"/>
            <a:ext cx="5302228" cy="2230519"/>
          </a:xfrm>
        </p:spPr>
        <p:txBody>
          <a:bodyPr anchor="b"/>
          <a:lstStyle>
            <a:lvl1pPr>
              <a:lnSpc>
                <a:spcPct val="100000"/>
              </a:lnSpc>
              <a:defRPr sz="4000"/>
            </a:lvl1pPr>
          </a:lstStyle>
          <a:p>
            <a:r>
              <a:rPr lang="en-US"/>
              <a:t>Click to edit Master title style</a:t>
            </a:r>
            <a:endParaRPr/>
          </a:p>
        </p:txBody>
      </p:sp>
      <p:sp>
        <p:nvSpPr>
          <p:cNvPr id="6" name="Text Placeholder 13">
            <a:extLst>
              <a:ext uri="{FF2B5EF4-FFF2-40B4-BE49-F238E27FC236}">
                <a16:creationId xmlns:a16="http://schemas.microsoft.com/office/drawing/2014/main" id="{130BC9F5-DB3F-47AC-BAF7-C4AEBC42A139}"/>
              </a:ext>
            </a:extLst>
          </p:cNvPr>
          <p:cNvSpPr>
            <a:spLocks noGrp="1"/>
          </p:cNvSpPr>
          <p:nvPr>
            <p:ph type="body" sz="quarter" idx="13" hasCustomPrompt="1"/>
          </p:nvPr>
        </p:nvSpPr>
        <p:spPr>
          <a:xfrm>
            <a:off x="6096000" y="5013634"/>
            <a:ext cx="5302228" cy="666750"/>
          </a:xfrm>
        </p:spPr>
        <p:txBody>
          <a:bodyPr/>
          <a:lstStyle>
            <a:lvl1pPr marL="0" indent="0">
              <a:lnSpc>
                <a:spcPct val="100000"/>
              </a:lnSpc>
              <a:spcBef>
                <a:spcPts val="0"/>
              </a:spcBef>
              <a:buNone/>
              <a:defRPr sz="1800">
                <a:solidFill>
                  <a:schemeClr val="tx1">
                    <a:lumMod val="50000"/>
                    <a:lumOff val="50000"/>
                  </a:schemeClr>
                </a:solidFill>
              </a:defRPr>
            </a:lvl1pPr>
            <a:lvl2pPr marL="0" indent="0">
              <a:lnSpc>
                <a:spcPct val="100000"/>
              </a:lnSpc>
              <a:spcBef>
                <a:spcPts val="0"/>
              </a:spcBef>
              <a:buNone/>
              <a:defRPr sz="1800">
                <a:solidFill>
                  <a:schemeClr val="tx1">
                    <a:lumMod val="50000"/>
                    <a:lumOff val="50000"/>
                  </a:schemeClr>
                </a:solidFill>
              </a:defRPr>
            </a:lvl2pPr>
            <a:lvl3pPr marL="0" indent="0">
              <a:lnSpc>
                <a:spcPct val="100000"/>
              </a:lnSpc>
              <a:spcBef>
                <a:spcPts val="0"/>
              </a:spcBef>
              <a:buNone/>
              <a:defRPr sz="1800">
                <a:solidFill>
                  <a:schemeClr val="tx1">
                    <a:lumMod val="50000"/>
                    <a:lumOff val="50000"/>
                  </a:schemeClr>
                </a:solidFill>
              </a:defRPr>
            </a:lvl3pPr>
            <a:lvl4pPr marL="0" indent="0">
              <a:lnSpc>
                <a:spcPct val="100000"/>
              </a:lnSpc>
              <a:spcBef>
                <a:spcPts val="0"/>
              </a:spcBef>
              <a:buNone/>
              <a:defRPr sz="1800">
                <a:solidFill>
                  <a:schemeClr val="tx1">
                    <a:lumMod val="50000"/>
                    <a:lumOff val="50000"/>
                  </a:schemeClr>
                </a:solidFill>
              </a:defRPr>
            </a:lvl4pPr>
            <a:lvl5pPr marL="0" indent="0">
              <a:lnSpc>
                <a:spcPct val="100000"/>
              </a:lnSpc>
              <a:spcBef>
                <a:spcPts val="0"/>
              </a:spcBef>
              <a:buNone/>
              <a:defRPr sz="1800">
                <a:solidFill>
                  <a:schemeClr val="tx1">
                    <a:lumMod val="50000"/>
                    <a:lumOff val="50000"/>
                  </a:schemeClr>
                </a:solidFill>
              </a:defRPr>
            </a:lvl5pPr>
            <a:lvl6pPr marL="0" indent="0">
              <a:lnSpc>
                <a:spcPct val="100000"/>
              </a:lnSpc>
              <a:spcBef>
                <a:spcPts val="0"/>
              </a:spcBef>
              <a:buNone/>
              <a:defRPr sz="1800">
                <a:solidFill>
                  <a:schemeClr val="tx1">
                    <a:lumMod val="50000"/>
                    <a:lumOff val="50000"/>
                  </a:schemeClr>
                </a:solidFill>
              </a:defRPr>
            </a:lvl6pPr>
            <a:lvl7pPr marL="0" indent="0">
              <a:lnSpc>
                <a:spcPct val="100000"/>
              </a:lnSpc>
              <a:spcBef>
                <a:spcPts val="0"/>
              </a:spcBef>
              <a:buNone/>
              <a:defRPr sz="1800">
                <a:solidFill>
                  <a:schemeClr val="tx1">
                    <a:lumMod val="50000"/>
                    <a:lumOff val="50000"/>
                  </a:schemeClr>
                </a:solidFill>
              </a:defRPr>
            </a:lvl7pPr>
            <a:lvl8pPr marL="0" indent="0">
              <a:lnSpc>
                <a:spcPct val="100000"/>
              </a:lnSpc>
              <a:spcBef>
                <a:spcPts val="0"/>
              </a:spcBef>
              <a:buNone/>
              <a:defRPr sz="1800">
                <a:solidFill>
                  <a:schemeClr val="tx1">
                    <a:lumMod val="50000"/>
                    <a:lumOff val="50000"/>
                  </a:schemeClr>
                </a:solidFill>
              </a:defRPr>
            </a:lvl8pPr>
            <a:lvl9pPr marL="0" indent="0">
              <a:lnSpc>
                <a:spcPct val="100000"/>
              </a:lnSpc>
              <a:spcBef>
                <a:spcPts val="0"/>
              </a:spcBef>
              <a:buNone/>
              <a:defRPr sz="1800">
                <a:solidFill>
                  <a:schemeClr val="tx1">
                    <a:lumMod val="50000"/>
                    <a:lumOff val="50000"/>
                  </a:schemeClr>
                </a:solidFill>
              </a:defRPr>
            </a:lvl9pPr>
          </a:lstStyle>
          <a:p>
            <a:pPr lvl="0"/>
            <a:r>
              <a:t>Presenter name (bold) </a:t>
            </a:r>
            <a:br>
              <a:rPr/>
            </a:br>
            <a:r>
              <a:t>Title, affiliations (not bold)</a:t>
            </a:r>
          </a:p>
        </p:txBody>
      </p:sp>
      <p:sp>
        <p:nvSpPr>
          <p:cNvPr id="11" name="Picture Placeholder 10">
            <a:extLst>
              <a:ext uri="{FF2B5EF4-FFF2-40B4-BE49-F238E27FC236}">
                <a16:creationId xmlns:a16="http://schemas.microsoft.com/office/drawing/2014/main" id="{272A832C-1627-4A7E-B82C-100A3D5AD481}"/>
              </a:ext>
            </a:extLst>
          </p:cNvPr>
          <p:cNvSpPr>
            <a:spLocks noGrp="1"/>
          </p:cNvSpPr>
          <p:nvPr>
            <p:ph type="pic" sz="quarter" idx="15" hasCustomPrompt="1"/>
          </p:nvPr>
        </p:nvSpPr>
        <p:spPr>
          <a:xfrm>
            <a:off x="0" y="-3"/>
            <a:ext cx="6334127" cy="6858000"/>
          </a:xfrm>
          <a:custGeom>
            <a:avLst/>
            <a:gdLst>
              <a:gd name="connsiteX0" fmla="*/ 0 w 6334127"/>
              <a:gd name="connsiteY0" fmla="*/ 0 h 6858000"/>
              <a:gd name="connsiteX1" fmla="*/ 6334127 w 6334127"/>
              <a:gd name="connsiteY1" fmla="*/ 0 h 6858000"/>
              <a:gd name="connsiteX2" fmla="*/ 6334127 w 6334127"/>
              <a:gd name="connsiteY2" fmla="*/ 3 h 6858000"/>
              <a:gd name="connsiteX3" fmla="*/ 6333194 w 6334127"/>
              <a:gd name="connsiteY3" fmla="*/ 3 h 6858000"/>
              <a:gd name="connsiteX4" fmla="*/ 2838868 w 6334127"/>
              <a:gd name="connsiteY4" fmla="*/ 6858000 h 6858000"/>
              <a:gd name="connsiteX5" fmla="*/ 0 w 633412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4127" h="6858000">
                <a:moveTo>
                  <a:pt x="0" y="0"/>
                </a:moveTo>
                <a:lnTo>
                  <a:pt x="6334127" y="0"/>
                </a:lnTo>
                <a:lnTo>
                  <a:pt x="6334127" y="3"/>
                </a:lnTo>
                <a:lnTo>
                  <a:pt x="6333194" y="3"/>
                </a:lnTo>
                <a:lnTo>
                  <a:pt x="2838868" y="6858000"/>
                </a:lnTo>
                <a:lnTo>
                  <a:pt x="0" y="6858000"/>
                </a:lnTo>
                <a:close/>
              </a:path>
            </a:pathLst>
          </a:custGeom>
          <a:solidFill>
            <a:srgbClr val="F2F2F2"/>
          </a:solidFill>
        </p:spPr>
        <p:txBody>
          <a:bodyPr wrap="square" tIns="0" bIns="1005840" anchor="ctr" anchorCtr="0">
            <a:noAutofit/>
          </a:bodyPr>
          <a:lstStyle>
            <a:lvl1pPr marL="0" indent="0" algn="ctr">
              <a:spcBef>
                <a:spcPts val="0"/>
              </a:spcBef>
              <a:buNone/>
              <a:defRPr sz="2000">
                <a:solidFill>
                  <a:schemeClr val="accent5"/>
                </a:solidFill>
              </a:defRPr>
            </a:lvl1pPr>
          </a:lstStyle>
          <a:p>
            <a:r>
              <a:rPr dirty="0"/>
              <a:t>Click icon to insert picture;</a:t>
            </a:r>
            <a:br>
              <a:rPr dirty="0"/>
            </a:br>
            <a:r>
              <a:rPr dirty="0"/>
              <a:t>send to back if necessary.</a:t>
            </a:r>
          </a:p>
        </p:txBody>
      </p:sp>
      <p:sp>
        <p:nvSpPr>
          <p:cNvPr id="8" name="Freeform: Shape 7">
            <a:extLst>
              <a:ext uri="{FF2B5EF4-FFF2-40B4-BE49-F238E27FC236}">
                <a16:creationId xmlns:a16="http://schemas.microsoft.com/office/drawing/2014/main" id="{8A0A04D5-3B0D-457B-9D61-B806B573B03A}"/>
              </a:ext>
            </a:extLst>
          </p:cNvPr>
          <p:cNvSpPr/>
          <p:nvPr/>
        </p:nvSpPr>
        <p:spPr>
          <a:xfrm>
            <a:off x="2838868" y="1"/>
            <a:ext cx="4243858" cy="6858001"/>
          </a:xfrm>
          <a:custGeom>
            <a:avLst/>
            <a:gdLst>
              <a:gd name="connsiteX0" fmla="*/ 3494326 w 4243858"/>
              <a:gd name="connsiteY0" fmla="*/ 0 h 6858001"/>
              <a:gd name="connsiteX1" fmla="*/ 4243858 w 4243858"/>
              <a:gd name="connsiteY1" fmla="*/ 0 h 6858001"/>
              <a:gd name="connsiteX2" fmla="*/ 749532 w 4243858"/>
              <a:gd name="connsiteY2" fmla="*/ 6858001 h 6858001"/>
              <a:gd name="connsiteX3" fmla="*/ 0 w 424385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4243858" h="6858001">
                <a:moveTo>
                  <a:pt x="3494326" y="0"/>
                </a:moveTo>
                <a:lnTo>
                  <a:pt x="4243858" y="0"/>
                </a:lnTo>
                <a:lnTo>
                  <a:pt x="749532" y="6858001"/>
                </a:lnTo>
                <a:lnTo>
                  <a:pt x="0" y="6858001"/>
                </a:lnTo>
                <a:close/>
              </a:path>
            </a:pathLst>
          </a:custGeom>
          <a:gradFill>
            <a:gsLst>
              <a:gs pos="0">
                <a:srgbClr val="E6E6E6"/>
              </a:gs>
              <a:gs pos="100000">
                <a:srgbClr val="E6E6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10" name="Media Placeholder 9">
            <a:extLst>
              <a:ext uri="{FF2B5EF4-FFF2-40B4-BE49-F238E27FC236}">
                <a16:creationId xmlns:a16="http://schemas.microsoft.com/office/drawing/2014/main" id="{15C7239E-8E96-420D-8EA5-3F411591FE9A}"/>
              </a:ext>
            </a:extLst>
          </p:cNvPr>
          <p:cNvSpPr>
            <a:spLocks noGrp="1"/>
          </p:cNvSpPr>
          <p:nvPr>
            <p:ph type="media" sz="quarter" idx="14" hasCustomPrompt="1"/>
          </p:nvPr>
        </p:nvSpPr>
        <p:spPr>
          <a:xfrm>
            <a:off x="0" y="0"/>
            <a:ext cx="2352675" cy="4617387"/>
          </a:xfrm>
          <a:blipFill>
            <a:blip r:embed="rId2"/>
            <a:stretch>
              <a:fillRect/>
            </a:stretch>
          </a:blipFill>
        </p:spPr>
        <p:txBody>
          <a:bodyPr lIns="91440" tIns="182880" rIns="91440"/>
          <a:lstStyle>
            <a:lvl1pPr marL="0" indent="0">
              <a:spcBef>
                <a:spcPts val="300"/>
              </a:spcBef>
              <a:buNone/>
              <a:defRPr sz="1400">
                <a:solidFill>
                  <a:schemeClr val="bg1"/>
                </a:solidFill>
              </a:defRPr>
            </a:lvl1pPr>
          </a:lstStyle>
          <a:p>
            <a:r>
              <a:rPr dirty="0"/>
              <a:t>This gradient should be </a:t>
            </a:r>
            <a:br>
              <a:rPr dirty="0"/>
            </a:br>
            <a:r>
              <a:rPr dirty="0"/>
              <a:t>on top of the picture. </a:t>
            </a:r>
            <a:br>
              <a:rPr dirty="0"/>
            </a:br>
            <a:r>
              <a:rPr dirty="0"/>
              <a:t>This text and the </a:t>
            </a:r>
            <a:br>
              <a:rPr dirty="0"/>
            </a:br>
            <a:r>
              <a:rPr dirty="0"/>
              <a:t>media icon will</a:t>
            </a:r>
            <a:br>
              <a:rPr dirty="0"/>
            </a:br>
            <a:r>
              <a:rPr dirty="0"/>
              <a:t>not appear. </a:t>
            </a:r>
          </a:p>
        </p:txBody>
      </p:sp>
      <p:pic>
        <p:nvPicPr>
          <p:cNvPr id="9" name="Picture 8">
            <a:extLst>
              <a:ext uri="{FF2B5EF4-FFF2-40B4-BE49-F238E27FC236}">
                <a16:creationId xmlns:a16="http://schemas.microsoft.com/office/drawing/2014/main" id="{DF98AFBA-9B87-5A44-9C25-6BA63B3EAA99}"/>
              </a:ext>
            </a:extLst>
          </p:cNvPr>
          <p:cNvPicPr>
            <a:picLocks noChangeAspect="1"/>
          </p:cNvPicPr>
          <p:nvPr userDrawn="1"/>
        </p:nvPicPr>
        <p:blipFill>
          <a:blip r:embed="rId3"/>
          <a:stretch>
            <a:fillRect/>
          </a:stretch>
        </p:blipFill>
        <p:spPr>
          <a:xfrm>
            <a:off x="9251969" y="989925"/>
            <a:ext cx="2146259" cy="530536"/>
          </a:xfrm>
          <a:prstGeom prst="rect">
            <a:avLst/>
          </a:prstGeom>
        </p:spPr>
      </p:pic>
    </p:spTree>
    <p:extLst>
      <p:ext uri="{BB962C8B-B14F-4D97-AF65-F5344CB8AC3E}">
        <p14:creationId xmlns:p14="http://schemas.microsoft.com/office/powerpoint/2010/main" val="30807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Transition Layouts (organizing slate)">
    <p:bg>
      <p:bgRef idx="1001">
        <a:schemeClr val="bg2"/>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498C98-2B65-4248-A3C7-A31F80B0CF88}"/>
              </a:ext>
            </a:extLst>
          </p:cNvPr>
          <p:cNvSpPr txBox="1"/>
          <p:nvPr/>
        </p:nvSpPr>
        <p:spPr>
          <a:xfrm>
            <a:off x="323850" y="543595"/>
            <a:ext cx="11544300" cy="5770811"/>
          </a:xfrm>
          <a:prstGeom prst="rect">
            <a:avLst/>
          </a:prstGeom>
          <a:noFill/>
        </p:spPr>
        <p:txBody>
          <a:bodyPr wrap="square" lIns="0" tIns="0" rIns="0" bIns="0" rtlCol="0">
            <a:spAutoFit/>
          </a:bodyPr>
          <a:lstStyle/>
          <a:p>
            <a:pPr algn="ctr">
              <a:lnSpc>
                <a:spcPct val="100000"/>
              </a:lnSpc>
              <a:spcBef>
                <a:spcPts val="3600"/>
              </a:spcBef>
            </a:pPr>
            <a:r>
              <a:rPr sz="12500" b="1" dirty="0"/>
              <a:t>Transition or Statement Layouts</a:t>
            </a:r>
            <a:endParaRPr sz="12500" dirty="0"/>
          </a:p>
        </p:txBody>
      </p:sp>
    </p:spTree>
    <p:extLst>
      <p:ext uri="{BB962C8B-B14F-4D97-AF65-F5344CB8AC3E}">
        <p14:creationId xmlns:p14="http://schemas.microsoft.com/office/powerpoint/2010/main" val="34130732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Transition or Statem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373E-79AD-4ABE-9992-FCB84BED234D}"/>
              </a:ext>
            </a:extLst>
          </p:cNvPr>
          <p:cNvSpPr>
            <a:spLocks noGrp="1"/>
          </p:cNvSpPr>
          <p:nvPr>
            <p:ph type="title" hasCustomPrompt="1"/>
          </p:nvPr>
        </p:nvSpPr>
        <p:spPr>
          <a:xfrm>
            <a:off x="3371851" y="2363854"/>
            <a:ext cx="6067424" cy="1251062"/>
          </a:xfrm>
        </p:spPr>
        <p:txBody>
          <a:bodyPr anchor="b"/>
          <a:lstStyle>
            <a:lvl1pPr algn="r">
              <a:defRPr>
                <a:solidFill>
                  <a:schemeClr val="tx1"/>
                </a:solidFill>
              </a:defRPr>
            </a:lvl1pPr>
          </a:lstStyle>
          <a:p>
            <a:r>
              <a:t>New topic, transition, or statement text</a:t>
            </a:r>
          </a:p>
        </p:txBody>
      </p:sp>
      <p:sp>
        <p:nvSpPr>
          <p:cNvPr id="7" name="Freeform: Shape 6">
            <a:extLst>
              <a:ext uri="{FF2B5EF4-FFF2-40B4-BE49-F238E27FC236}">
                <a16:creationId xmlns:a16="http://schemas.microsoft.com/office/drawing/2014/main" id="{9FF046CC-8079-4FBD-AD1C-61C173C675C9}"/>
              </a:ext>
            </a:extLst>
          </p:cNvPr>
          <p:cNvSpPr/>
          <p:nvPr/>
        </p:nvSpPr>
        <p:spPr>
          <a:xfrm>
            <a:off x="7356786" y="0"/>
            <a:ext cx="4835214" cy="6259497"/>
          </a:xfrm>
          <a:custGeom>
            <a:avLst/>
            <a:gdLst>
              <a:gd name="connsiteX0" fmla="*/ 4835214 w 4835214"/>
              <a:gd name="connsiteY0" fmla="*/ 3474936 h 6259497"/>
              <a:gd name="connsiteX1" fmla="*/ 4835214 w 4835214"/>
              <a:gd name="connsiteY1" fmla="*/ 3567582 h 6259497"/>
              <a:gd name="connsiteX2" fmla="*/ 3463614 w 4835214"/>
              <a:gd name="connsiteY2" fmla="*/ 6259497 h 6259497"/>
              <a:gd name="connsiteX3" fmla="*/ 3463614 w 4835214"/>
              <a:gd name="connsiteY3" fmla="*/ 6166852 h 6259497"/>
              <a:gd name="connsiteX4" fmla="*/ 4835214 w 4835214"/>
              <a:gd name="connsiteY4" fmla="*/ 2830865 h 6259497"/>
              <a:gd name="connsiteX5" fmla="*/ 4835214 w 4835214"/>
              <a:gd name="connsiteY5" fmla="*/ 2923510 h 6259497"/>
              <a:gd name="connsiteX6" fmla="*/ 3463614 w 4835214"/>
              <a:gd name="connsiteY6" fmla="*/ 5615427 h 6259497"/>
              <a:gd name="connsiteX7" fmla="*/ 3463614 w 4835214"/>
              <a:gd name="connsiteY7" fmla="*/ 5522781 h 6259497"/>
              <a:gd name="connsiteX8" fmla="*/ 4835214 w 4835214"/>
              <a:gd name="connsiteY8" fmla="*/ 2186811 h 6259497"/>
              <a:gd name="connsiteX9" fmla="*/ 4835214 w 4835214"/>
              <a:gd name="connsiteY9" fmla="*/ 2279457 h 6259497"/>
              <a:gd name="connsiteX10" fmla="*/ 3463614 w 4835214"/>
              <a:gd name="connsiteY10" fmla="*/ 4971373 h 6259497"/>
              <a:gd name="connsiteX11" fmla="*/ 3463614 w 4835214"/>
              <a:gd name="connsiteY11" fmla="*/ 4878727 h 6259497"/>
              <a:gd name="connsiteX12" fmla="*/ 4835214 w 4835214"/>
              <a:gd name="connsiteY12" fmla="*/ 1542757 h 6259497"/>
              <a:gd name="connsiteX13" fmla="*/ 4835214 w 4835214"/>
              <a:gd name="connsiteY13" fmla="*/ 1635403 h 6259497"/>
              <a:gd name="connsiteX14" fmla="*/ 3463614 w 4835214"/>
              <a:gd name="connsiteY14" fmla="*/ 4327319 h 6259497"/>
              <a:gd name="connsiteX15" fmla="*/ 3463614 w 4835214"/>
              <a:gd name="connsiteY15" fmla="*/ 4234674 h 6259497"/>
              <a:gd name="connsiteX16" fmla="*/ 4835214 w 4835214"/>
              <a:gd name="connsiteY16" fmla="*/ 898704 h 6259497"/>
              <a:gd name="connsiteX17" fmla="*/ 4835214 w 4835214"/>
              <a:gd name="connsiteY17" fmla="*/ 991350 h 6259497"/>
              <a:gd name="connsiteX18" fmla="*/ 3463614 w 4835214"/>
              <a:gd name="connsiteY18" fmla="*/ 3683266 h 6259497"/>
              <a:gd name="connsiteX19" fmla="*/ 3463614 w 4835214"/>
              <a:gd name="connsiteY19" fmla="*/ 3590620 h 6259497"/>
              <a:gd name="connsiteX20" fmla="*/ 4835214 w 4835214"/>
              <a:gd name="connsiteY20" fmla="*/ 254652 h 6259497"/>
              <a:gd name="connsiteX21" fmla="*/ 4835214 w 4835214"/>
              <a:gd name="connsiteY21" fmla="*/ 347297 h 6259497"/>
              <a:gd name="connsiteX22" fmla="*/ 3463614 w 4835214"/>
              <a:gd name="connsiteY22" fmla="*/ 3039213 h 6259497"/>
              <a:gd name="connsiteX23" fmla="*/ 3463614 w 4835214"/>
              <a:gd name="connsiteY23" fmla="*/ 2946568 h 6259497"/>
              <a:gd name="connsiteX24" fmla="*/ 4636804 w 4835214"/>
              <a:gd name="connsiteY24" fmla="*/ 0 h 6259497"/>
              <a:gd name="connsiteX25" fmla="*/ 4684009 w 4835214"/>
              <a:gd name="connsiteY25" fmla="*/ 0 h 6259497"/>
              <a:gd name="connsiteX26" fmla="*/ 3463614 w 4835214"/>
              <a:gd name="connsiteY26" fmla="*/ 2395160 h 6259497"/>
              <a:gd name="connsiteX27" fmla="*/ 3463614 w 4835214"/>
              <a:gd name="connsiteY27" fmla="*/ 2302515 h 6259497"/>
              <a:gd name="connsiteX28" fmla="*/ 4308642 w 4835214"/>
              <a:gd name="connsiteY28" fmla="*/ 0 h 6259497"/>
              <a:gd name="connsiteX29" fmla="*/ 4355847 w 4835214"/>
              <a:gd name="connsiteY29" fmla="*/ 0 h 6259497"/>
              <a:gd name="connsiteX30" fmla="*/ 3463614 w 4835214"/>
              <a:gd name="connsiteY30" fmla="*/ 1751106 h 6259497"/>
              <a:gd name="connsiteX31" fmla="*/ 3463614 w 4835214"/>
              <a:gd name="connsiteY31" fmla="*/ 1658461 h 6259497"/>
              <a:gd name="connsiteX32" fmla="*/ 3980480 w 4835214"/>
              <a:gd name="connsiteY32" fmla="*/ 0 h 6259497"/>
              <a:gd name="connsiteX33" fmla="*/ 4027685 w 4835214"/>
              <a:gd name="connsiteY33" fmla="*/ 0 h 6259497"/>
              <a:gd name="connsiteX34" fmla="*/ 3328820 w 4835214"/>
              <a:gd name="connsiteY34" fmla="*/ 1371600 h 6259497"/>
              <a:gd name="connsiteX35" fmla="*/ 3281615 w 4835214"/>
              <a:gd name="connsiteY35" fmla="*/ 1371600 h 6259497"/>
              <a:gd name="connsiteX36" fmla="*/ 3652319 w 4835214"/>
              <a:gd name="connsiteY36" fmla="*/ 0 h 6259497"/>
              <a:gd name="connsiteX37" fmla="*/ 3699524 w 4835214"/>
              <a:gd name="connsiteY37" fmla="*/ 0 h 6259497"/>
              <a:gd name="connsiteX38" fmla="*/ 3000659 w 4835214"/>
              <a:gd name="connsiteY38" fmla="*/ 1371600 h 6259497"/>
              <a:gd name="connsiteX39" fmla="*/ 2953454 w 4835214"/>
              <a:gd name="connsiteY39" fmla="*/ 1371600 h 6259497"/>
              <a:gd name="connsiteX40" fmla="*/ 3324157 w 4835214"/>
              <a:gd name="connsiteY40" fmla="*/ 0 h 6259497"/>
              <a:gd name="connsiteX41" fmla="*/ 3371363 w 4835214"/>
              <a:gd name="connsiteY41" fmla="*/ 0 h 6259497"/>
              <a:gd name="connsiteX42" fmla="*/ 2672498 w 4835214"/>
              <a:gd name="connsiteY42" fmla="*/ 1371600 h 6259497"/>
              <a:gd name="connsiteX43" fmla="*/ 2625292 w 4835214"/>
              <a:gd name="connsiteY43" fmla="*/ 1371600 h 6259497"/>
              <a:gd name="connsiteX44" fmla="*/ 2995995 w 4835214"/>
              <a:gd name="connsiteY44" fmla="*/ 0 h 6259497"/>
              <a:gd name="connsiteX45" fmla="*/ 3043201 w 4835214"/>
              <a:gd name="connsiteY45" fmla="*/ 0 h 6259497"/>
              <a:gd name="connsiteX46" fmla="*/ 2344336 w 4835214"/>
              <a:gd name="connsiteY46" fmla="*/ 1371600 h 6259497"/>
              <a:gd name="connsiteX47" fmla="*/ 2297130 w 4835214"/>
              <a:gd name="connsiteY47" fmla="*/ 1371600 h 6259497"/>
              <a:gd name="connsiteX48" fmla="*/ 2667833 w 4835214"/>
              <a:gd name="connsiteY48" fmla="*/ 0 h 6259497"/>
              <a:gd name="connsiteX49" fmla="*/ 2715039 w 4835214"/>
              <a:gd name="connsiteY49" fmla="*/ 0 h 6259497"/>
              <a:gd name="connsiteX50" fmla="*/ 2016174 w 4835214"/>
              <a:gd name="connsiteY50" fmla="*/ 1371600 h 6259497"/>
              <a:gd name="connsiteX51" fmla="*/ 1968968 w 4835214"/>
              <a:gd name="connsiteY51" fmla="*/ 1371600 h 6259497"/>
              <a:gd name="connsiteX52" fmla="*/ 2339672 w 4835214"/>
              <a:gd name="connsiteY52" fmla="*/ 0 h 6259497"/>
              <a:gd name="connsiteX53" fmla="*/ 2386877 w 4835214"/>
              <a:gd name="connsiteY53" fmla="*/ 0 h 6259497"/>
              <a:gd name="connsiteX54" fmla="*/ 1688012 w 4835214"/>
              <a:gd name="connsiteY54" fmla="*/ 1371600 h 6259497"/>
              <a:gd name="connsiteX55" fmla="*/ 1640807 w 4835214"/>
              <a:gd name="connsiteY55" fmla="*/ 1371600 h 6259497"/>
              <a:gd name="connsiteX56" fmla="*/ 2011512 w 4835214"/>
              <a:gd name="connsiteY56" fmla="*/ 0 h 6259497"/>
              <a:gd name="connsiteX57" fmla="*/ 2058716 w 4835214"/>
              <a:gd name="connsiteY57" fmla="*/ 0 h 6259497"/>
              <a:gd name="connsiteX58" fmla="*/ 1359851 w 4835214"/>
              <a:gd name="connsiteY58" fmla="*/ 1371600 h 6259497"/>
              <a:gd name="connsiteX59" fmla="*/ 1312647 w 4835214"/>
              <a:gd name="connsiteY59" fmla="*/ 1371600 h 6259497"/>
              <a:gd name="connsiteX60" fmla="*/ 1683349 w 4835214"/>
              <a:gd name="connsiteY60" fmla="*/ 0 h 6259497"/>
              <a:gd name="connsiteX61" fmla="*/ 1730554 w 4835214"/>
              <a:gd name="connsiteY61" fmla="*/ 0 h 6259497"/>
              <a:gd name="connsiteX62" fmla="*/ 1031689 w 4835214"/>
              <a:gd name="connsiteY62" fmla="*/ 1371600 h 6259497"/>
              <a:gd name="connsiteX63" fmla="*/ 984484 w 4835214"/>
              <a:gd name="connsiteY63" fmla="*/ 1371600 h 6259497"/>
              <a:gd name="connsiteX64" fmla="*/ 1355187 w 4835214"/>
              <a:gd name="connsiteY64" fmla="*/ 0 h 6259497"/>
              <a:gd name="connsiteX65" fmla="*/ 1402393 w 4835214"/>
              <a:gd name="connsiteY65" fmla="*/ 0 h 6259497"/>
              <a:gd name="connsiteX66" fmla="*/ 703528 w 4835214"/>
              <a:gd name="connsiteY66" fmla="*/ 1371600 h 6259497"/>
              <a:gd name="connsiteX67" fmla="*/ 656322 w 4835214"/>
              <a:gd name="connsiteY67" fmla="*/ 1371600 h 6259497"/>
              <a:gd name="connsiteX68" fmla="*/ 1027026 w 4835214"/>
              <a:gd name="connsiteY68" fmla="*/ 0 h 6259497"/>
              <a:gd name="connsiteX69" fmla="*/ 1074231 w 4835214"/>
              <a:gd name="connsiteY69" fmla="*/ 0 h 6259497"/>
              <a:gd name="connsiteX70" fmla="*/ 375366 w 4835214"/>
              <a:gd name="connsiteY70" fmla="*/ 1371600 h 6259497"/>
              <a:gd name="connsiteX71" fmla="*/ 328161 w 4835214"/>
              <a:gd name="connsiteY71" fmla="*/ 1371600 h 6259497"/>
              <a:gd name="connsiteX72" fmla="*/ 698865 w 4835214"/>
              <a:gd name="connsiteY72" fmla="*/ 0 h 6259497"/>
              <a:gd name="connsiteX73" fmla="*/ 746070 w 4835214"/>
              <a:gd name="connsiteY73" fmla="*/ 0 h 6259497"/>
              <a:gd name="connsiteX74" fmla="*/ 47205 w 4835214"/>
              <a:gd name="connsiteY74" fmla="*/ 1371600 h 6259497"/>
              <a:gd name="connsiteX75" fmla="*/ 0 w 4835214"/>
              <a:gd name="connsiteY75" fmla="*/ 1371600 h 625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835214" h="6259497">
                <a:moveTo>
                  <a:pt x="4835214" y="3474936"/>
                </a:moveTo>
                <a:lnTo>
                  <a:pt x="4835214" y="3567582"/>
                </a:lnTo>
                <a:lnTo>
                  <a:pt x="3463614" y="6259497"/>
                </a:lnTo>
                <a:lnTo>
                  <a:pt x="3463614" y="6166852"/>
                </a:lnTo>
                <a:close/>
                <a:moveTo>
                  <a:pt x="4835214" y="2830865"/>
                </a:moveTo>
                <a:lnTo>
                  <a:pt x="4835214" y="2923510"/>
                </a:lnTo>
                <a:lnTo>
                  <a:pt x="3463614" y="5615427"/>
                </a:lnTo>
                <a:lnTo>
                  <a:pt x="3463614" y="5522781"/>
                </a:lnTo>
                <a:close/>
                <a:moveTo>
                  <a:pt x="4835214" y="2186811"/>
                </a:moveTo>
                <a:lnTo>
                  <a:pt x="4835214" y="2279457"/>
                </a:lnTo>
                <a:lnTo>
                  <a:pt x="3463614" y="4971373"/>
                </a:lnTo>
                <a:lnTo>
                  <a:pt x="3463614" y="4878727"/>
                </a:lnTo>
                <a:close/>
                <a:moveTo>
                  <a:pt x="4835214" y="1542757"/>
                </a:moveTo>
                <a:lnTo>
                  <a:pt x="4835214" y="1635403"/>
                </a:lnTo>
                <a:lnTo>
                  <a:pt x="3463614" y="4327319"/>
                </a:lnTo>
                <a:lnTo>
                  <a:pt x="3463614" y="4234674"/>
                </a:lnTo>
                <a:close/>
                <a:moveTo>
                  <a:pt x="4835214" y="898704"/>
                </a:moveTo>
                <a:lnTo>
                  <a:pt x="4835214" y="991350"/>
                </a:lnTo>
                <a:lnTo>
                  <a:pt x="3463614" y="3683266"/>
                </a:lnTo>
                <a:lnTo>
                  <a:pt x="3463614" y="3590620"/>
                </a:lnTo>
                <a:close/>
                <a:moveTo>
                  <a:pt x="4835214" y="254652"/>
                </a:moveTo>
                <a:lnTo>
                  <a:pt x="4835214" y="347297"/>
                </a:lnTo>
                <a:lnTo>
                  <a:pt x="3463614" y="3039213"/>
                </a:lnTo>
                <a:lnTo>
                  <a:pt x="3463614" y="2946568"/>
                </a:lnTo>
                <a:close/>
                <a:moveTo>
                  <a:pt x="4636804" y="0"/>
                </a:moveTo>
                <a:lnTo>
                  <a:pt x="4684009" y="0"/>
                </a:lnTo>
                <a:lnTo>
                  <a:pt x="3463614" y="2395160"/>
                </a:lnTo>
                <a:lnTo>
                  <a:pt x="3463614" y="2302515"/>
                </a:lnTo>
                <a:close/>
                <a:moveTo>
                  <a:pt x="4308642" y="0"/>
                </a:moveTo>
                <a:lnTo>
                  <a:pt x="4355847" y="0"/>
                </a:lnTo>
                <a:lnTo>
                  <a:pt x="3463614" y="1751106"/>
                </a:lnTo>
                <a:lnTo>
                  <a:pt x="3463614" y="1658461"/>
                </a:lnTo>
                <a:close/>
                <a:moveTo>
                  <a:pt x="3980480" y="0"/>
                </a:moveTo>
                <a:lnTo>
                  <a:pt x="4027685" y="0"/>
                </a:lnTo>
                <a:lnTo>
                  <a:pt x="3328820" y="1371600"/>
                </a:lnTo>
                <a:lnTo>
                  <a:pt x="3281615" y="1371600"/>
                </a:lnTo>
                <a:close/>
                <a:moveTo>
                  <a:pt x="3652319" y="0"/>
                </a:moveTo>
                <a:lnTo>
                  <a:pt x="3699524" y="0"/>
                </a:lnTo>
                <a:lnTo>
                  <a:pt x="3000659" y="1371600"/>
                </a:lnTo>
                <a:lnTo>
                  <a:pt x="2953454" y="1371600"/>
                </a:lnTo>
                <a:close/>
                <a:moveTo>
                  <a:pt x="3324157" y="0"/>
                </a:moveTo>
                <a:lnTo>
                  <a:pt x="3371363" y="0"/>
                </a:lnTo>
                <a:lnTo>
                  <a:pt x="2672498" y="1371600"/>
                </a:lnTo>
                <a:lnTo>
                  <a:pt x="2625292" y="1371600"/>
                </a:lnTo>
                <a:close/>
                <a:moveTo>
                  <a:pt x="2995995" y="0"/>
                </a:moveTo>
                <a:lnTo>
                  <a:pt x="3043201" y="0"/>
                </a:lnTo>
                <a:lnTo>
                  <a:pt x="2344336" y="1371600"/>
                </a:lnTo>
                <a:lnTo>
                  <a:pt x="2297130" y="1371600"/>
                </a:lnTo>
                <a:close/>
                <a:moveTo>
                  <a:pt x="2667833" y="0"/>
                </a:moveTo>
                <a:lnTo>
                  <a:pt x="2715039" y="0"/>
                </a:lnTo>
                <a:lnTo>
                  <a:pt x="2016174" y="1371600"/>
                </a:lnTo>
                <a:lnTo>
                  <a:pt x="1968968" y="1371600"/>
                </a:lnTo>
                <a:close/>
                <a:moveTo>
                  <a:pt x="2339672" y="0"/>
                </a:moveTo>
                <a:lnTo>
                  <a:pt x="2386877" y="0"/>
                </a:lnTo>
                <a:lnTo>
                  <a:pt x="1688012" y="1371600"/>
                </a:lnTo>
                <a:lnTo>
                  <a:pt x="1640807" y="1371600"/>
                </a:lnTo>
                <a:close/>
                <a:moveTo>
                  <a:pt x="2011512" y="0"/>
                </a:moveTo>
                <a:lnTo>
                  <a:pt x="2058716" y="0"/>
                </a:lnTo>
                <a:lnTo>
                  <a:pt x="1359851" y="1371600"/>
                </a:lnTo>
                <a:lnTo>
                  <a:pt x="1312647" y="1371600"/>
                </a:lnTo>
                <a:close/>
                <a:moveTo>
                  <a:pt x="1683349" y="0"/>
                </a:moveTo>
                <a:lnTo>
                  <a:pt x="1730554" y="0"/>
                </a:lnTo>
                <a:lnTo>
                  <a:pt x="1031689" y="1371600"/>
                </a:lnTo>
                <a:lnTo>
                  <a:pt x="984484" y="1371600"/>
                </a:lnTo>
                <a:close/>
                <a:moveTo>
                  <a:pt x="1355187" y="0"/>
                </a:moveTo>
                <a:lnTo>
                  <a:pt x="1402393" y="0"/>
                </a:lnTo>
                <a:lnTo>
                  <a:pt x="703528" y="1371600"/>
                </a:lnTo>
                <a:lnTo>
                  <a:pt x="656322" y="1371600"/>
                </a:lnTo>
                <a:close/>
                <a:moveTo>
                  <a:pt x="1027026" y="0"/>
                </a:moveTo>
                <a:lnTo>
                  <a:pt x="1074231" y="0"/>
                </a:lnTo>
                <a:lnTo>
                  <a:pt x="375366" y="1371600"/>
                </a:lnTo>
                <a:lnTo>
                  <a:pt x="328161" y="1371600"/>
                </a:lnTo>
                <a:close/>
                <a:moveTo>
                  <a:pt x="698865" y="0"/>
                </a:moveTo>
                <a:lnTo>
                  <a:pt x="746070" y="0"/>
                </a:lnTo>
                <a:lnTo>
                  <a:pt x="47205" y="1371600"/>
                </a:lnTo>
                <a:lnTo>
                  <a:pt x="0" y="1371600"/>
                </a:lnTo>
                <a:close/>
              </a:path>
            </a:pathLst>
          </a:custGeom>
          <a:gradFill flip="none" rotWithShape="1">
            <a:gsLst>
              <a:gs pos="24000">
                <a:srgbClr val="00A88C"/>
              </a:gs>
              <a:gs pos="100000">
                <a:srgbClr val="05A2C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6" name="Text Placeholder 5">
            <a:extLst>
              <a:ext uri="{FF2B5EF4-FFF2-40B4-BE49-F238E27FC236}">
                <a16:creationId xmlns:a16="http://schemas.microsoft.com/office/drawing/2014/main" id="{191A5BD7-ABB8-4401-B0A5-77256FC72028}"/>
              </a:ext>
            </a:extLst>
          </p:cNvPr>
          <p:cNvSpPr>
            <a:spLocks noGrp="1"/>
          </p:cNvSpPr>
          <p:nvPr>
            <p:ph type="body" sz="quarter" idx="10" hasCustomPrompt="1"/>
          </p:nvPr>
        </p:nvSpPr>
        <p:spPr>
          <a:xfrm>
            <a:off x="3371850" y="3879850"/>
            <a:ext cx="6067425" cy="469412"/>
          </a:xfrm>
        </p:spPr>
        <p:txBody>
          <a:bodyPr/>
          <a:lstStyle>
            <a:lvl1pPr marL="0" indent="0" algn="r">
              <a:lnSpc>
                <a:spcPct val="100000"/>
              </a:lnSpc>
              <a:spcBef>
                <a:spcPts val="0"/>
              </a:spcBef>
              <a:buNone/>
              <a:defRPr sz="2000"/>
            </a:lvl1pPr>
            <a:lvl2pPr marL="0" indent="0" algn="r">
              <a:lnSpc>
                <a:spcPct val="100000"/>
              </a:lnSpc>
              <a:spcBef>
                <a:spcPts val="0"/>
              </a:spcBef>
              <a:buNone/>
              <a:defRPr sz="2000"/>
            </a:lvl2pPr>
            <a:lvl3pPr marL="0" indent="0" algn="r">
              <a:lnSpc>
                <a:spcPct val="100000"/>
              </a:lnSpc>
              <a:spcBef>
                <a:spcPts val="0"/>
              </a:spcBef>
              <a:buNone/>
              <a:defRPr sz="2000"/>
            </a:lvl3pPr>
            <a:lvl4pPr marL="0" indent="0" algn="r">
              <a:lnSpc>
                <a:spcPct val="100000"/>
              </a:lnSpc>
              <a:spcBef>
                <a:spcPts val="0"/>
              </a:spcBef>
              <a:buNone/>
              <a:defRPr sz="2000"/>
            </a:lvl4pPr>
            <a:lvl5pPr marL="0" indent="0" algn="r">
              <a:lnSpc>
                <a:spcPct val="100000"/>
              </a:lnSpc>
              <a:spcBef>
                <a:spcPts val="0"/>
              </a:spcBef>
              <a:buNone/>
              <a:defRPr sz="2000"/>
            </a:lvl5pPr>
            <a:lvl6pPr marL="0" indent="0" algn="r">
              <a:lnSpc>
                <a:spcPct val="100000"/>
              </a:lnSpc>
              <a:spcBef>
                <a:spcPts val="0"/>
              </a:spcBef>
              <a:buNone/>
              <a:defRPr sz="2000"/>
            </a:lvl6pPr>
            <a:lvl7pPr marL="0" indent="0" algn="r">
              <a:lnSpc>
                <a:spcPct val="100000"/>
              </a:lnSpc>
              <a:spcBef>
                <a:spcPts val="0"/>
              </a:spcBef>
              <a:buNone/>
              <a:defRPr sz="2000"/>
            </a:lvl7pPr>
            <a:lvl8pPr marL="0" indent="0" algn="r">
              <a:lnSpc>
                <a:spcPct val="100000"/>
              </a:lnSpc>
              <a:spcBef>
                <a:spcPts val="0"/>
              </a:spcBef>
              <a:buNone/>
              <a:defRPr sz="2000"/>
            </a:lvl8pPr>
            <a:lvl9pPr marL="0" indent="0" algn="r">
              <a:lnSpc>
                <a:spcPct val="100000"/>
              </a:lnSpc>
              <a:spcBef>
                <a:spcPts val="0"/>
              </a:spcBef>
              <a:buNone/>
              <a:defRPr sz="2000"/>
            </a:lvl9pPr>
          </a:lstStyle>
          <a:p>
            <a:pPr lvl="0"/>
            <a:r>
              <a:t>Optional text</a:t>
            </a:r>
          </a:p>
        </p:txBody>
      </p:sp>
    </p:spTree>
    <p:extLst>
      <p:ext uri="{BB962C8B-B14F-4D97-AF65-F5344CB8AC3E}">
        <p14:creationId xmlns:p14="http://schemas.microsoft.com/office/powerpoint/2010/main" val="24309825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theme" Target="../theme/theme2.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8" Type="http://schemas.openxmlformats.org/officeDocument/2006/relationships/slideLayout" Target="../slideLayouts/slideLayout48.xml"/><Relationship Id="rId3"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9" Type="http://schemas.openxmlformats.org/officeDocument/2006/relationships/theme" Target="../theme/theme3.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8" Type="http://schemas.openxmlformats.org/officeDocument/2006/relationships/slideLayout" Target="../slideLayouts/slideLayout86.xml"/><Relationship Id="rId3"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455A3D8-67E3-4948-B9D2-CC448FA627C2}"/>
              </a:ext>
            </a:extLst>
          </p:cNvPr>
          <p:cNvGrpSpPr/>
          <p:nvPr/>
        </p:nvGrpSpPr>
        <p:grpSpPr>
          <a:xfrm>
            <a:off x="7768196" y="-7294"/>
            <a:ext cx="4423805" cy="6865293"/>
            <a:chOff x="7768196" y="-7294"/>
            <a:chExt cx="4423805" cy="6865293"/>
          </a:xfrm>
        </p:grpSpPr>
        <p:sp>
          <p:nvSpPr>
            <p:cNvPr id="13" name="Freeform: Shape 12">
              <a:extLst>
                <a:ext uri="{FF2B5EF4-FFF2-40B4-BE49-F238E27FC236}">
                  <a16:creationId xmlns:a16="http://schemas.microsoft.com/office/drawing/2014/main" id="{EB629D78-6265-44C5-A1D3-8894C78BB182}"/>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4" name="Freeform: Shape 13">
              <a:extLst>
                <a:ext uri="{FF2B5EF4-FFF2-40B4-BE49-F238E27FC236}">
                  <a16:creationId xmlns:a16="http://schemas.microsoft.com/office/drawing/2014/main" id="{AA9D1F2C-7788-4E33-9C50-28763B37B545}"/>
                </a:ext>
              </a:extLst>
            </p:cNvPr>
            <p:cNvSpPr/>
            <p:nvPr/>
          </p:nvSpPr>
          <p:spPr>
            <a:xfrm>
              <a:off x="9864814" y="-7294"/>
              <a:ext cx="2327187" cy="4119818"/>
            </a:xfrm>
            <a:custGeom>
              <a:avLst/>
              <a:gdLst>
                <a:gd name="connsiteX0" fmla="*/ 236671 w 2327187"/>
                <a:gd name="connsiteY0" fmla="*/ 0 h 4119818"/>
                <a:gd name="connsiteX1" fmla="*/ 2327187 w 2327187"/>
                <a:gd name="connsiteY1" fmla="*/ 0 h 4119818"/>
                <a:gd name="connsiteX2" fmla="*/ 2327187 w 2327187"/>
                <a:gd name="connsiteY2" fmla="*/ 3259900 h 4119818"/>
                <a:gd name="connsiteX3" fmla="*/ 1889037 w 2327187"/>
                <a:gd name="connsiteY3" fmla="*/ 4119818 h 4119818"/>
                <a:gd name="connsiteX4" fmla="*/ 1889037 w 2327187"/>
                <a:gd name="connsiteY4" fmla="*/ 464494 h 4119818"/>
                <a:gd name="connsiteX5" fmla="*/ 1889036 w 2327187"/>
                <a:gd name="connsiteY5" fmla="*/ 464494 h 4119818"/>
                <a:gd name="connsiteX6" fmla="*/ 0 w 2327187"/>
                <a:gd name="connsiteY6" fmla="*/ 4644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187" h="4119818">
                  <a:moveTo>
                    <a:pt x="236671" y="0"/>
                  </a:moveTo>
                  <a:lnTo>
                    <a:pt x="2327187" y="0"/>
                  </a:lnTo>
                  <a:lnTo>
                    <a:pt x="2327187" y="3259900"/>
                  </a:lnTo>
                  <a:lnTo>
                    <a:pt x="1889037" y="4119818"/>
                  </a:lnTo>
                  <a:lnTo>
                    <a:pt x="1889037" y="464494"/>
                  </a:lnTo>
                  <a:lnTo>
                    <a:pt x="1889036" y="464494"/>
                  </a:lnTo>
                  <a:lnTo>
                    <a:pt x="0" y="464494"/>
                  </a:lnTo>
                  <a:close/>
                </a:path>
              </a:pathLst>
            </a:custGeom>
            <a:gradFill>
              <a:gsLst>
                <a:gs pos="0">
                  <a:srgbClr val="00A88C">
                    <a:alpha val="38824"/>
                  </a:srgbClr>
                </a:gs>
                <a:gs pos="100000">
                  <a:srgbClr val="00A8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5" name="Freeform: Shape 14">
              <a:extLst>
                <a:ext uri="{FF2B5EF4-FFF2-40B4-BE49-F238E27FC236}">
                  <a16:creationId xmlns:a16="http://schemas.microsoft.com/office/drawing/2014/main" id="{3E61A660-5086-4784-904C-E183E7C3D596}"/>
                </a:ext>
              </a:extLst>
            </p:cNvPr>
            <p:cNvSpPr/>
            <p:nvPr/>
          </p:nvSpPr>
          <p:spPr>
            <a:xfrm>
              <a:off x="8645129" y="0"/>
              <a:ext cx="2336834" cy="457200"/>
            </a:xfrm>
            <a:custGeom>
              <a:avLst/>
              <a:gdLst>
                <a:gd name="connsiteX0" fmla="*/ 232955 w 2336834"/>
                <a:gd name="connsiteY0" fmla="*/ 0 h 457200"/>
                <a:gd name="connsiteX1" fmla="*/ 2336834 w 2336834"/>
                <a:gd name="connsiteY1" fmla="*/ 0 h 457200"/>
                <a:gd name="connsiteX2" fmla="*/ 2103879 w 2336834"/>
                <a:gd name="connsiteY2" fmla="*/ 457200 h 457200"/>
                <a:gd name="connsiteX3" fmla="*/ 0 w 2336834"/>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2336834" h="457200">
                  <a:moveTo>
                    <a:pt x="232955" y="0"/>
                  </a:moveTo>
                  <a:lnTo>
                    <a:pt x="2336834" y="0"/>
                  </a:lnTo>
                  <a:lnTo>
                    <a:pt x="2103879" y="457200"/>
                  </a:lnTo>
                  <a:lnTo>
                    <a:pt x="0" y="457200"/>
                  </a:lnTo>
                  <a:close/>
                </a:path>
              </a:pathLst>
            </a:custGeom>
            <a:solidFill>
              <a:srgbClr val="026B84">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6" name="Freeform: Shape 15">
              <a:extLst>
                <a:ext uri="{FF2B5EF4-FFF2-40B4-BE49-F238E27FC236}">
                  <a16:creationId xmlns:a16="http://schemas.microsoft.com/office/drawing/2014/main" id="{FD8B468F-512F-47A1-9DC5-2010846FF2F0}"/>
                </a:ext>
              </a:extLst>
            </p:cNvPr>
            <p:cNvSpPr/>
            <p:nvPr/>
          </p:nvSpPr>
          <p:spPr>
            <a:xfrm>
              <a:off x="10499514" y="0"/>
              <a:ext cx="1164561" cy="457200"/>
            </a:xfrm>
            <a:custGeom>
              <a:avLst/>
              <a:gdLst>
                <a:gd name="connsiteX0" fmla="*/ 232955 w 1164561"/>
                <a:gd name="connsiteY0" fmla="*/ 0 h 457200"/>
                <a:gd name="connsiteX1" fmla="*/ 1164561 w 1164561"/>
                <a:gd name="connsiteY1" fmla="*/ 0 h 457200"/>
                <a:gd name="connsiteX2" fmla="*/ 931606 w 1164561"/>
                <a:gd name="connsiteY2" fmla="*/ 457200 h 457200"/>
                <a:gd name="connsiteX3" fmla="*/ 0 w 1164561"/>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164561" h="457200">
                  <a:moveTo>
                    <a:pt x="232955" y="0"/>
                  </a:moveTo>
                  <a:lnTo>
                    <a:pt x="1164561" y="0"/>
                  </a:lnTo>
                  <a:lnTo>
                    <a:pt x="931606" y="457200"/>
                  </a:lnTo>
                  <a:lnTo>
                    <a:pt x="0" y="457200"/>
                  </a:lnTo>
                  <a:close/>
                </a:path>
              </a:pathLst>
            </a:custGeom>
            <a:solidFill>
              <a:srgbClr val="05A2C6">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grpSp>
      <p:sp>
        <p:nvSpPr>
          <p:cNvPr id="2" name="Title Placeholder 1">
            <a:extLst>
              <a:ext uri="{FF2B5EF4-FFF2-40B4-BE49-F238E27FC236}">
                <a16:creationId xmlns:a16="http://schemas.microsoft.com/office/drawing/2014/main" id="{98B77C2A-C44A-4AE3-8015-C5892776AB94}"/>
              </a:ext>
            </a:extLst>
          </p:cNvPr>
          <p:cNvSpPr>
            <a:spLocks noGrp="1"/>
          </p:cNvSpPr>
          <p:nvPr>
            <p:ph type="title"/>
          </p:nvPr>
        </p:nvSpPr>
        <p:spPr>
          <a:xfrm>
            <a:off x="457200" y="826086"/>
            <a:ext cx="9144000" cy="594360"/>
          </a:xfrm>
          <a:prstGeom prst="rect">
            <a:avLst/>
          </a:prstGeom>
        </p:spPr>
        <p:txBody>
          <a:bodyPr vert="horz" lIns="0" tIns="0" rIns="0" bIns="0" rtlCol="0" anchor="t">
            <a:noAutofit/>
          </a:bodyPr>
          <a:lstStyle/>
          <a:p>
            <a:r>
              <a:rPr lang="en-US"/>
              <a:t>Click to edit Master title style</a:t>
            </a:r>
            <a:endParaRPr/>
          </a:p>
        </p:txBody>
      </p:sp>
      <p:sp>
        <p:nvSpPr>
          <p:cNvPr id="3" name="Text Placeholder 2">
            <a:extLst>
              <a:ext uri="{FF2B5EF4-FFF2-40B4-BE49-F238E27FC236}">
                <a16:creationId xmlns:a16="http://schemas.microsoft.com/office/drawing/2014/main" id="{71631D94-A470-4585-A50F-DA44DA31B3CB}"/>
              </a:ext>
            </a:extLst>
          </p:cNvPr>
          <p:cNvSpPr>
            <a:spLocks noGrp="1"/>
          </p:cNvSpPr>
          <p:nvPr>
            <p:ph type="body" idx="1"/>
          </p:nvPr>
        </p:nvSpPr>
        <p:spPr>
          <a:xfrm>
            <a:off x="457200" y="2019568"/>
            <a:ext cx="11010900" cy="415263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3ABD2D2F-2C51-4C8A-8A0C-AE324D35B826}"/>
              </a:ext>
            </a:extLst>
          </p:cNvPr>
          <p:cNvSpPr>
            <a:spLocks noGrp="1"/>
          </p:cNvSpPr>
          <p:nvPr>
            <p:ph type="dt" sz="half" idx="2"/>
          </p:nvPr>
        </p:nvSpPr>
        <p:spPr>
          <a:xfrm>
            <a:off x="8197173" y="6515235"/>
            <a:ext cx="2743200" cy="219456"/>
          </a:xfrm>
          <a:prstGeom prst="rect">
            <a:avLst/>
          </a:prstGeom>
        </p:spPr>
        <p:txBody>
          <a:bodyPr vert="horz" lIns="0" tIns="0" rIns="0" bIns="0" rtlCol="0" anchor="ctr"/>
          <a:lstStyle>
            <a:lvl1pPr algn="r">
              <a:defRPr sz="800">
                <a:solidFill>
                  <a:schemeClr val="tx1">
                    <a:lumMod val="50000"/>
                    <a:lumOff val="50000"/>
                  </a:schemeClr>
                </a:solidFill>
              </a:defRPr>
            </a:lvl1pPr>
          </a:lstStyle>
          <a:p>
            <a:pPr algn="r"/>
            <a:endParaRPr/>
          </a:p>
        </p:txBody>
      </p:sp>
      <p:sp>
        <p:nvSpPr>
          <p:cNvPr id="5" name="Footer Placeholder 4">
            <a:extLst>
              <a:ext uri="{FF2B5EF4-FFF2-40B4-BE49-F238E27FC236}">
                <a16:creationId xmlns:a16="http://schemas.microsoft.com/office/drawing/2014/main" id="{28D3BE88-FE8B-4021-A8EC-087150A4CD7A}"/>
              </a:ext>
            </a:extLst>
          </p:cNvPr>
          <p:cNvSpPr>
            <a:spLocks noGrp="1"/>
          </p:cNvSpPr>
          <p:nvPr>
            <p:ph type="ftr" sz="quarter" idx="3"/>
          </p:nvPr>
        </p:nvSpPr>
        <p:spPr>
          <a:xfrm>
            <a:off x="457200" y="6519246"/>
            <a:ext cx="6126480" cy="215444"/>
          </a:xfrm>
          <a:prstGeom prst="rect">
            <a:avLst/>
          </a:prstGeom>
        </p:spPr>
        <p:txBody>
          <a:bodyPr vert="horz" lIns="0" tIns="0" rIns="0" bIns="0" rtlCol="0" anchor="ctr"/>
          <a:lstStyle>
            <a:lvl1pPr algn="l">
              <a:defRPr sz="800">
                <a:solidFill>
                  <a:schemeClr val="tx1">
                    <a:lumMod val="50000"/>
                    <a:lumOff val="50000"/>
                  </a:schemeClr>
                </a:solidFill>
              </a:defRPr>
            </a:lvl1pPr>
          </a:lstStyle>
          <a:p>
            <a:r>
              <a:rPr>
                <a:solidFill>
                  <a:schemeClr val="tx1">
                    <a:lumMod val="50000"/>
                    <a:lumOff val="50000"/>
                  </a:schemeClr>
                </a:solidFill>
              </a:rPr>
              <a:t>Confidential. For Ascensus internal purposes only. Not intended for use with or distribution to clients or the public.</a:t>
            </a:r>
          </a:p>
        </p:txBody>
      </p:sp>
      <p:sp>
        <p:nvSpPr>
          <p:cNvPr id="6" name="Slide Number Placeholder 5">
            <a:extLst>
              <a:ext uri="{FF2B5EF4-FFF2-40B4-BE49-F238E27FC236}">
                <a16:creationId xmlns:a16="http://schemas.microsoft.com/office/drawing/2014/main" id="{2DDCF4CF-2147-4D5B-9546-3BEDC1EAE89A}"/>
              </a:ext>
            </a:extLst>
          </p:cNvPr>
          <p:cNvSpPr>
            <a:spLocks noGrp="1"/>
          </p:cNvSpPr>
          <p:nvPr>
            <p:ph type="sldNum" sz="quarter" idx="4"/>
          </p:nvPr>
        </p:nvSpPr>
        <p:spPr>
          <a:xfrm>
            <a:off x="11211486" y="6519246"/>
            <a:ext cx="349997" cy="215444"/>
          </a:xfrm>
          <a:prstGeom prst="rect">
            <a:avLst/>
          </a:prstGeom>
        </p:spPr>
        <p:txBody>
          <a:bodyPr vert="horz" lIns="0" tIns="0" rIns="0" bIns="0" rtlCol="0" anchor="ctr"/>
          <a:lstStyle>
            <a:lvl1pPr algn="r">
              <a:defRPr sz="800">
                <a:solidFill>
                  <a:schemeClr val="tx1">
                    <a:lumMod val="50000"/>
                    <a:lumOff val="50000"/>
                  </a:schemeClr>
                </a:solidFill>
              </a:defRPr>
            </a:lvl1pPr>
          </a:lstStyle>
          <a:p>
            <a:fld id="{8A05B047-7786-42C0-A2BF-6DB1A4525D42}" type="slidenum">
              <a:rPr/>
              <a:pPr/>
              <a:t>‹#›</a:t>
            </a:fld>
            <a:endParaRPr/>
          </a:p>
        </p:txBody>
      </p:sp>
    </p:spTree>
    <p:extLst>
      <p:ext uri="{BB962C8B-B14F-4D97-AF65-F5344CB8AC3E}">
        <p14:creationId xmlns:p14="http://schemas.microsoft.com/office/powerpoint/2010/main" val="976165705"/>
      </p:ext>
    </p:extLst>
  </p:cSld>
  <p:clrMap bg1="lt1" tx1="dk1" bg2="lt2" tx2="dk2" accent1="accent1" accent2="accent2" accent3="accent3" accent4="accent4" accent5="accent5" accent6="accent6" hlink="hlink" folHlink="folHlink"/>
  <p:sldLayoutIdLst>
    <p:sldLayoutId id="2147483706" r:id="rId1"/>
    <p:sldLayoutId id="2147483663" r:id="rId2"/>
    <p:sldLayoutId id="2147483661" r:id="rId3"/>
    <p:sldLayoutId id="2147483662" r:id="rId4"/>
    <p:sldLayoutId id="2147483654" r:id="rId5"/>
    <p:sldLayoutId id="2147483664" r:id="rId6"/>
    <p:sldLayoutId id="2147483660" r:id="rId7"/>
    <p:sldLayoutId id="2147483655" r:id="rId8"/>
    <p:sldLayoutId id="2147483699" r:id="rId9"/>
    <p:sldLayoutId id="2147483677" r:id="rId10"/>
    <p:sldLayoutId id="2147483678" r:id="rId11"/>
    <p:sldLayoutId id="2147483679" r:id="rId12"/>
    <p:sldLayoutId id="2147483680" r:id="rId13"/>
    <p:sldLayoutId id="2147483681" r:id="rId14"/>
    <p:sldLayoutId id="2147483700" r:id="rId15"/>
    <p:sldLayoutId id="2147483649" r:id="rId16"/>
    <p:sldLayoutId id="2147483668" r:id="rId17"/>
    <p:sldLayoutId id="2147483682" r:id="rId18"/>
    <p:sldLayoutId id="2147483669" r:id="rId19"/>
    <p:sldLayoutId id="2147483701" r:id="rId20"/>
    <p:sldLayoutId id="2147483672" r:id="rId21"/>
    <p:sldLayoutId id="2147483673" r:id="rId22"/>
    <p:sldLayoutId id="2147483674" r:id="rId23"/>
    <p:sldLayoutId id="2147483702" r:id="rId24"/>
    <p:sldLayoutId id="2147483676" r:id="rId25"/>
    <p:sldLayoutId id="2147483683" r:id="rId26"/>
    <p:sldLayoutId id="2147483684" r:id="rId27"/>
    <p:sldLayoutId id="2147483685" r:id="rId28"/>
    <p:sldLayoutId id="2147483707" r:id="rId29"/>
    <p:sldLayoutId id="2147483694" r:id="rId30"/>
    <p:sldLayoutId id="2147483698" r:id="rId31"/>
    <p:sldLayoutId id="2147483690" r:id="rId32"/>
    <p:sldLayoutId id="2147483689" r:id="rId33"/>
    <p:sldLayoutId id="2147483675" r:id="rId34"/>
    <p:sldLayoutId id="2147483692" r:id="rId35"/>
    <p:sldLayoutId id="2147483691" r:id="rId36"/>
    <p:sldLayoutId id="2147483695" r:id="rId37"/>
    <p:sldLayoutId id="2147483705" r:id="rId38"/>
    <p:sldLayoutId id="2147483708" r:id="rId39"/>
    <p:sldLayoutId id="2147483787"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lumMod val="50000"/>
            <a:lumOff val="50000"/>
          </a:schemeClr>
        </a:buClr>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3pPr>
      <a:lvl4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4pPr>
      <a:lvl5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5pPr>
      <a:lvl6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6pPr>
      <a:lvl7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7pPr>
      <a:lvl8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8pPr>
      <a:lvl9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744">
          <p15:clr>
            <a:srgbClr val="A4A3A4"/>
          </p15:clr>
        </p15:guide>
        <p15:guide id="3" pos="288">
          <p15:clr>
            <a:srgbClr val="A4A3A4"/>
          </p15:clr>
        </p15:guide>
        <p15:guide id="4" pos="7224">
          <p15:clr>
            <a:srgbClr val="A4A3A4"/>
          </p15:clr>
        </p15:guide>
        <p15:guide id="5" orient="horz" pos="912">
          <p15:clr>
            <a:srgbClr val="A4A3A4"/>
          </p15:clr>
        </p15:guide>
        <p15:guide id="6" orient="horz" pos="3888">
          <p15:clr>
            <a:srgbClr val="A4A3A4"/>
          </p15:clr>
        </p15:guide>
        <p15:guide id="7" orient="horz" pos="840">
          <p15:clr>
            <a:srgbClr val="A4A3A4"/>
          </p15:clr>
        </p15:guide>
        <p15:guide id="8" orient="horz" pos="264">
          <p15:clr>
            <a:srgbClr val="A4A3A4"/>
          </p15:clr>
        </p15:guide>
        <p15:guide id="9" orient="horz" pos="4104">
          <p15:clr>
            <a:srgbClr val="A4A3A4"/>
          </p15:clr>
        </p15:guide>
        <p15:guide id="10" pos="3840">
          <p15:clr>
            <a:srgbClr val="A4A3A4"/>
          </p15:clr>
        </p15:guide>
        <p15:guide id="11" pos="3648">
          <p15:clr>
            <a:srgbClr val="A4A3A4"/>
          </p15:clr>
        </p15:guide>
        <p15:guide id="12" orient="horz" pos="1272">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455A3D8-67E3-4948-B9D2-CC448FA627C2}"/>
              </a:ext>
            </a:extLst>
          </p:cNvPr>
          <p:cNvGrpSpPr/>
          <p:nvPr/>
        </p:nvGrpSpPr>
        <p:grpSpPr>
          <a:xfrm>
            <a:off x="7768196" y="-7293"/>
            <a:ext cx="4423805" cy="6865293"/>
            <a:chOff x="7768196" y="-7294"/>
            <a:chExt cx="4423805" cy="6865293"/>
          </a:xfrm>
        </p:grpSpPr>
        <p:sp>
          <p:nvSpPr>
            <p:cNvPr id="13" name="Freeform: Shape 12">
              <a:extLst>
                <a:ext uri="{FF2B5EF4-FFF2-40B4-BE49-F238E27FC236}">
                  <a16:creationId xmlns:a16="http://schemas.microsoft.com/office/drawing/2014/main" id="{EB629D78-6265-44C5-A1D3-8894C78BB182}"/>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14" name="Freeform: Shape 13">
              <a:extLst>
                <a:ext uri="{FF2B5EF4-FFF2-40B4-BE49-F238E27FC236}">
                  <a16:creationId xmlns:a16="http://schemas.microsoft.com/office/drawing/2014/main" id="{AA9D1F2C-7788-4E33-9C50-28763B37B545}"/>
                </a:ext>
              </a:extLst>
            </p:cNvPr>
            <p:cNvSpPr/>
            <p:nvPr/>
          </p:nvSpPr>
          <p:spPr>
            <a:xfrm>
              <a:off x="9864814" y="-7294"/>
              <a:ext cx="2327187" cy="4119818"/>
            </a:xfrm>
            <a:custGeom>
              <a:avLst/>
              <a:gdLst>
                <a:gd name="connsiteX0" fmla="*/ 236671 w 2327187"/>
                <a:gd name="connsiteY0" fmla="*/ 0 h 4119818"/>
                <a:gd name="connsiteX1" fmla="*/ 2327187 w 2327187"/>
                <a:gd name="connsiteY1" fmla="*/ 0 h 4119818"/>
                <a:gd name="connsiteX2" fmla="*/ 2327187 w 2327187"/>
                <a:gd name="connsiteY2" fmla="*/ 3259900 h 4119818"/>
                <a:gd name="connsiteX3" fmla="*/ 1889037 w 2327187"/>
                <a:gd name="connsiteY3" fmla="*/ 4119818 h 4119818"/>
                <a:gd name="connsiteX4" fmla="*/ 1889037 w 2327187"/>
                <a:gd name="connsiteY4" fmla="*/ 464494 h 4119818"/>
                <a:gd name="connsiteX5" fmla="*/ 1889036 w 2327187"/>
                <a:gd name="connsiteY5" fmla="*/ 464494 h 4119818"/>
                <a:gd name="connsiteX6" fmla="*/ 0 w 2327187"/>
                <a:gd name="connsiteY6" fmla="*/ 4644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187" h="4119818">
                  <a:moveTo>
                    <a:pt x="236671" y="0"/>
                  </a:moveTo>
                  <a:lnTo>
                    <a:pt x="2327187" y="0"/>
                  </a:lnTo>
                  <a:lnTo>
                    <a:pt x="2327187" y="3259900"/>
                  </a:lnTo>
                  <a:lnTo>
                    <a:pt x="1889037" y="4119818"/>
                  </a:lnTo>
                  <a:lnTo>
                    <a:pt x="1889037" y="464494"/>
                  </a:lnTo>
                  <a:lnTo>
                    <a:pt x="1889036" y="464494"/>
                  </a:lnTo>
                  <a:lnTo>
                    <a:pt x="0" y="464494"/>
                  </a:lnTo>
                  <a:close/>
                </a:path>
              </a:pathLst>
            </a:custGeom>
            <a:gradFill>
              <a:gsLst>
                <a:gs pos="0">
                  <a:srgbClr val="00A88C">
                    <a:alpha val="38824"/>
                  </a:srgbClr>
                </a:gs>
                <a:gs pos="100000">
                  <a:srgbClr val="00A8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15" name="Freeform: Shape 14">
              <a:extLst>
                <a:ext uri="{FF2B5EF4-FFF2-40B4-BE49-F238E27FC236}">
                  <a16:creationId xmlns:a16="http://schemas.microsoft.com/office/drawing/2014/main" id="{3E61A660-5086-4784-904C-E183E7C3D596}"/>
                </a:ext>
              </a:extLst>
            </p:cNvPr>
            <p:cNvSpPr/>
            <p:nvPr/>
          </p:nvSpPr>
          <p:spPr>
            <a:xfrm>
              <a:off x="8645129" y="0"/>
              <a:ext cx="2336834" cy="457200"/>
            </a:xfrm>
            <a:custGeom>
              <a:avLst/>
              <a:gdLst>
                <a:gd name="connsiteX0" fmla="*/ 232955 w 2336834"/>
                <a:gd name="connsiteY0" fmla="*/ 0 h 457200"/>
                <a:gd name="connsiteX1" fmla="*/ 2336834 w 2336834"/>
                <a:gd name="connsiteY1" fmla="*/ 0 h 457200"/>
                <a:gd name="connsiteX2" fmla="*/ 2103879 w 2336834"/>
                <a:gd name="connsiteY2" fmla="*/ 457200 h 457200"/>
                <a:gd name="connsiteX3" fmla="*/ 0 w 2336834"/>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2336834" h="457200">
                  <a:moveTo>
                    <a:pt x="232955" y="0"/>
                  </a:moveTo>
                  <a:lnTo>
                    <a:pt x="2336834" y="0"/>
                  </a:lnTo>
                  <a:lnTo>
                    <a:pt x="2103879" y="457200"/>
                  </a:lnTo>
                  <a:lnTo>
                    <a:pt x="0" y="457200"/>
                  </a:lnTo>
                  <a:close/>
                </a:path>
              </a:pathLst>
            </a:custGeom>
            <a:solidFill>
              <a:srgbClr val="026B84">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sp>
          <p:nvSpPr>
            <p:cNvPr id="16" name="Freeform: Shape 15">
              <a:extLst>
                <a:ext uri="{FF2B5EF4-FFF2-40B4-BE49-F238E27FC236}">
                  <a16:creationId xmlns:a16="http://schemas.microsoft.com/office/drawing/2014/main" id="{FD8B468F-512F-47A1-9DC5-2010846FF2F0}"/>
                </a:ext>
              </a:extLst>
            </p:cNvPr>
            <p:cNvSpPr/>
            <p:nvPr/>
          </p:nvSpPr>
          <p:spPr>
            <a:xfrm>
              <a:off x="10499514" y="0"/>
              <a:ext cx="1164561" cy="457200"/>
            </a:xfrm>
            <a:custGeom>
              <a:avLst/>
              <a:gdLst>
                <a:gd name="connsiteX0" fmla="*/ 232955 w 1164561"/>
                <a:gd name="connsiteY0" fmla="*/ 0 h 457200"/>
                <a:gd name="connsiteX1" fmla="*/ 1164561 w 1164561"/>
                <a:gd name="connsiteY1" fmla="*/ 0 h 457200"/>
                <a:gd name="connsiteX2" fmla="*/ 931606 w 1164561"/>
                <a:gd name="connsiteY2" fmla="*/ 457200 h 457200"/>
                <a:gd name="connsiteX3" fmla="*/ 0 w 1164561"/>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164561" h="457200">
                  <a:moveTo>
                    <a:pt x="232955" y="0"/>
                  </a:moveTo>
                  <a:lnTo>
                    <a:pt x="1164561" y="0"/>
                  </a:lnTo>
                  <a:lnTo>
                    <a:pt x="931606" y="457200"/>
                  </a:lnTo>
                  <a:lnTo>
                    <a:pt x="0" y="457200"/>
                  </a:lnTo>
                  <a:close/>
                </a:path>
              </a:pathLst>
            </a:custGeom>
            <a:solidFill>
              <a:srgbClr val="05A2C6">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sz="1351" dirty="0"/>
            </a:p>
          </p:txBody>
        </p:sp>
      </p:grpSp>
      <p:sp>
        <p:nvSpPr>
          <p:cNvPr id="2" name="Title Placeholder 1">
            <a:extLst>
              <a:ext uri="{FF2B5EF4-FFF2-40B4-BE49-F238E27FC236}">
                <a16:creationId xmlns:a16="http://schemas.microsoft.com/office/drawing/2014/main" id="{98B77C2A-C44A-4AE3-8015-C5892776AB94}"/>
              </a:ext>
            </a:extLst>
          </p:cNvPr>
          <p:cNvSpPr>
            <a:spLocks noGrp="1"/>
          </p:cNvSpPr>
          <p:nvPr>
            <p:ph type="title"/>
          </p:nvPr>
        </p:nvSpPr>
        <p:spPr>
          <a:xfrm>
            <a:off x="457200" y="826087"/>
            <a:ext cx="9144000" cy="594360"/>
          </a:xfrm>
          <a:prstGeom prst="rect">
            <a:avLst/>
          </a:prstGeom>
        </p:spPr>
        <p:txBody>
          <a:bodyPr vert="horz" lIns="0" tIns="0" rIns="0" bIns="0" rtlCol="0" anchor="t">
            <a:noAutofit/>
          </a:bodyPr>
          <a:lstStyle/>
          <a:p>
            <a:r>
              <a:rPr lang="en-US"/>
              <a:t>Click to edit Master title style</a:t>
            </a:r>
            <a:endParaRPr/>
          </a:p>
        </p:txBody>
      </p:sp>
      <p:sp>
        <p:nvSpPr>
          <p:cNvPr id="3" name="Text Placeholder 2">
            <a:extLst>
              <a:ext uri="{FF2B5EF4-FFF2-40B4-BE49-F238E27FC236}">
                <a16:creationId xmlns:a16="http://schemas.microsoft.com/office/drawing/2014/main" id="{71631D94-A470-4585-A50F-DA44DA31B3CB}"/>
              </a:ext>
            </a:extLst>
          </p:cNvPr>
          <p:cNvSpPr>
            <a:spLocks noGrp="1"/>
          </p:cNvSpPr>
          <p:nvPr>
            <p:ph type="body" idx="1"/>
          </p:nvPr>
        </p:nvSpPr>
        <p:spPr>
          <a:xfrm>
            <a:off x="457201" y="2019568"/>
            <a:ext cx="11010900" cy="415263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3ABD2D2F-2C51-4C8A-8A0C-AE324D35B826}"/>
              </a:ext>
            </a:extLst>
          </p:cNvPr>
          <p:cNvSpPr>
            <a:spLocks noGrp="1"/>
          </p:cNvSpPr>
          <p:nvPr>
            <p:ph type="dt" sz="half" idx="2"/>
          </p:nvPr>
        </p:nvSpPr>
        <p:spPr>
          <a:xfrm>
            <a:off x="8197173" y="6515235"/>
            <a:ext cx="2743200" cy="219456"/>
          </a:xfrm>
          <a:prstGeom prst="rect">
            <a:avLst/>
          </a:prstGeom>
        </p:spPr>
        <p:txBody>
          <a:bodyPr vert="horz" lIns="0" tIns="0" rIns="0" bIns="0" rtlCol="0" anchor="ctr"/>
          <a:lstStyle>
            <a:lvl1pPr algn="r">
              <a:defRPr sz="800">
                <a:solidFill>
                  <a:schemeClr val="tx1">
                    <a:lumMod val="50000"/>
                    <a:lumOff val="50000"/>
                  </a:schemeClr>
                </a:solidFill>
              </a:defRPr>
            </a:lvl1pPr>
          </a:lstStyle>
          <a:p>
            <a:pPr algn="r"/>
            <a:endParaRPr dirty="0"/>
          </a:p>
        </p:txBody>
      </p:sp>
      <p:sp>
        <p:nvSpPr>
          <p:cNvPr id="5" name="Footer Placeholder 4">
            <a:extLst>
              <a:ext uri="{FF2B5EF4-FFF2-40B4-BE49-F238E27FC236}">
                <a16:creationId xmlns:a16="http://schemas.microsoft.com/office/drawing/2014/main" id="{28D3BE88-FE8B-4021-A8EC-087150A4CD7A}"/>
              </a:ext>
            </a:extLst>
          </p:cNvPr>
          <p:cNvSpPr>
            <a:spLocks noGrp="1"/>
          </p:cNvSpPr>
          <p:nvPr>
            <p:ph type="ftr" sz="quarter" idx="3"/>
          </p:nvPr>
        </p:nvSpPr>
        <p:spPr>
          <a:xfrm>
            <a:off x="457200" y="6519247"/>
            <a:ext cx="6126480" cy="215444"/>
          </a:xfrm>
          <a:prstGeom prst="rect">
            <a:avLst/>
          </a:prstGeom>
        </p:spPr>
        <p:txBody>
          <a:bodyPr vert="horz" lIns="0" tIns="0" rIns="0" bIns="0" rtlCol="0" anchor="ctr"/>
          <a:lstStyle>
            <a:lvl1pPr algn="l">
              <a:defRPr sz="800">
                <a:solidFill>
                  <a:schemeClr val="tx1">
                    <a:lumMod val="50000"/>
                    <a:lumOff val="50000"/>
                  </a:schemeClr>
                </a:solidFill>
              </a:defRPr>
            </a:lvl1pPr>
          </a:lstStyle>
          <a:p>
            <a:r>
              <a:rPr lang="en-US" dirty="0">
                <a:solidFill>
                  <a:schemeClr val="tx1">
                    <a:lumMod val="50000"/>
                    <a:lumOff val="50000"/>
                  </a:schemeClr>
                </a:solidFill>
              </a:rPr>
              <a:t>The information contained herein is provided only for the intended audience and not for use with or distribution to the general</a:t>
            </a:r>
            <a:endParaRPr dirty="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2DDCF4CF-2147-4D5B-9546-3BEDC1EAE89A}"/>
              </a:ext>
            </a:extLst>
          </p:cNvPr>
          <p:cNvSpPr>
            <a:spLocks noGrp="1"/>
          </p:cNvSpPr>
          <p:nvPr>
            <p:ph type="sldNum" sz="quarter" idx="4"/>
          </p:nvPr>
        </p:nvSpPr>
        <p:spPr>
          <a:xfrm>
            <a:off x="11211487" y="6519247"/>
            <a:ext cx="349997" cy="215444"/>
          </a:xfrm>
          <a:prstGeom prst="rect">
            <a:avLst/>
          </a:prstGeom>
        </p:spPr>
        <p:txBody>
          <a:bodyPr vert="horz" lIns="0" tIns="0" rIns="0" bIns="0" rtlCol="0" anchor="ctr"/>
          <a:lstStyle>
            <a:lvl1pPr algn="r">
              <a:defRPr sz="800">
                <a:solidFill>
                  <a:schemeClr val="tx1">
                    <a:lumMod val="50000"/>
                    <a:lumOff val="50000"/>
                  </a:schemeClr>
                </a:solidFill>
              </a:defRPr>
            </a:lvl1pPr>
          </a:lstStyle>
          <a:p>
            <a:fld id="{8A05B047-7786-42C0-A2BF-6DB1A4525D42}" type="slidenum">
              <a:rPr/>
              <a:pPr/>
              <a:t>‹#›</a:t>
            </a:fld>
            <a:endParaRPr dirty="0"/>
          </a:p>
        </p:txBody>
      </p:sp>
    </p:spTree>
    <p:extLst>
      <p:ext uri="{BB962C8B-B14F-4D97-AF65-F5344CB8AC3E}">
        <p14:creationId xmlns:p14="http://schemas.microsoft.com/office/powerpoint/2010/main" val="428653754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743" r:id="rId34"/>
    <p:sldLayoutId id="2147483744" r:id="rId35"/>
    <p:sldLayoutId id="2147483745" r:id="rId36"/>
    <p:sldLayoutId id="2147483746" r:id="rId37"/>
    <p:sldLayoutId id="2147483747"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800"/>
        </a:spcBef>
        <a:buClr>
          <a:schemeClr val="tx1">
            <a:lumMod val="50000"/>
            <a:lumOff val="50000"/>
          </a:schemeClr>
        </a:buClr>
        <a:buFont typeface="Arial" panose="020B0604020202020204" pitchFamily="34" charset="0"/>
        <a:buChar char="•"/>
        <a:defRPr sz="2000" kern="1200">
          <a:solidFill>
            <a:schemeClr val="tx1"/>
          </a:solidFill>
          <a:latin typeface="+mn-lt"/>
          <a:ea typeface="+mn-ea"/>
          <a:cs typeface="+mn-cs"/>
        </a:defRPr>
      </a:lvl1pPr>
      <a:lvl2pPr marL="502907" indent="-228594" algn="l" defTabSz="914377" rtl="0" eaLnBrk="1" latinLnBrk="0" hangingPunct="1">
        <a:lnSpc>
          <a:spcPct val="90000"/>
        </a:lnSpc>
        <a:spcBef>
          <a:spcPts val="1200"/>
        </a:spcBef>
        <a:buClr>
          <a:schemeClr val="tx1">
            <a:lumMod val="50000"/>
            <a:lumOff val="50000"/>
          </a:schemeClr>
        </a:buClr>
        <a:buFont typeface="Arial" panose="020B0604020202020204" pitchFamily="34" charset="0"/>
        <a:buChar char="–"/>
        <a:defRPr sz="1800" kern="1200">
          <a:solidFill>
            <a:schemeClr val="tx1"/>
          </a:solidFill>
          <a:latin typeface="+mn-lt"/>
          <a:ea typeface="+mn-ea"/>
          <a:cs typeface="+mn-cs"/>
        </a:defRPr>
      </a:lvl2pPr>
      <a:lvl3pPr marL="731502" indent="-228594" algn="l" defTabSz="914377"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3pPr>
      <a:lvl4pPr marL="731502" indent="-228594" algn="l" defTabSz="914377"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4pPr>
      <a:lvl5pPr marL="731502" indent="-228594" algn="l" defTabSz="914377"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5pPr>
      <a:lvl6pPr marL="731502" indent="-228594" algn="l" defTabSz="914377"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6pPr>
      <a:lvl7pPr marL="731502" indent="-228594" algn="l" defTabSz="914377"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7pPr>
      <a:lvl8pPr marL="731502" indent="-228594" algn="l" defTabSz="914377"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8pPr>
      <a:lvl9pPr marL="731502" indent="-228594" algn="l" defTabSz="914377"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744">
          <p15:clr>
            <a:srgbClr val="A4A3A4"/>
          </p15:clr>
        </p15:guide>
        <p15:guide id="3" pos="288">
          <p15:clr>
            <a:srgbClr val="A4A3A4"/>
          </p15:clr>
        </p15:guide>
        <p15:guide id="4" pos="7224">
          <p15:clr>
            <a:srgbClr val="A4A3A4"/>
          </p15:clr>
        </p15:guide>
        <p15:guide id="5" orient="horz" pos="912">
          <p15:clr>
            <a:srgbClr val="A4A3A4"/>
          </p15:clr>
        </p15:guide>
        <p15:guide id="6" orient="horz" pos="3888">
          <p15:clr>
            <a:srgbClr val="A4A3A4"/>
          </p15:clr>
        </p15:guide>
        <p15:guide id="7" orient="horz" pos="840">
          <p15:clr>
            <a:srgbClr val="A4A3A4"/>
          </p15:clr>
        </p15:guide>
        <p15:guide id="8" orient="horz" pos="264">
          <p15:clr>
            <a:srgbClr val="A4A3A4"/>
          </p15:clr>
        </p15:guide>
        <p15:guide id="9" orient="horz" pos="4104">
          <p15:clr>
            <a:srgbClr val="A4A3A4"/>
          </p15:clr>
        </p15:guide>
        <p15:guide id="10" pos="3840">
          <p15:clr>
            <a:srgbClr val="A4A3A4"/>
          </p15:clr>
        </p15:guide>
        <p15:guide id="11" pos="3648">
          <p15:clr>
            <a:srgbClr val="A4A3A4"/>
          </p15:clr>
        </p15:guide>
        <p15:guide id="12" orient="horz" pos="1272">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455A3D8-67E3-4948-B9D2-CC448FA627C2}"/>
              </a:ext>
            </a:extLst>
          </p:cNvPr>
          <p:cNvGrpSpPr/>
          <p:nvPr/>
        </p:nvGrpSpPr>
        <p:grpSpPr>
          <a:xfrm>
            <a:off x="7768196" y="-7294"/>
            <a:ext cx="4423805" cy="6865293"/>
            <a:chOff x="7768196" y="-7294"/>
            <a:chExt cx="4423805" cy="6865293"/>
          </a:xfrm>
        </p:grpSpPr>
        <p:sp>
          <p:nvSpPr>
            <p:cNvPr id="13" name="Freeform: Shape 12">
              <a:extLst>
                <a:ext uri="{FF2B5EF4-FFF2-40B4-BE49-F238E27FC236}">
                  <a16:creationId xmlns:a16="http://schemas.microsoft.com/office/drawing/2014/main" id="{EB629D78-6265-44C5-A1D3-8894C78BB182}"/>
                </a:ext>
              </a:extLst>
            </p:cNvPr>
            <p:cNvSpPr/>
            <p:nvPr/>
          </p:nvSpPr>
          <p:spPr>
            <a:xfrm>
              <a:off x="7768196" y="0"/>
              <a:ext cx="4423804" cy="6857999"/>
            </a:xfrm>
            <a:custGeom>
              <a:avLst/>
              <a:gdLst>
                <a:gd name="connsiteX0" fmla="*/ 232955 w 4423804"/>
                <a:gd name="connsiteY0" fmla="*/ 0 h 6857999"/>
                <a:gd name="connsiteX1" fmla="*/ 1877453 w 4423804"/>
                <a:gd name="connsiteY1" fmla="*/ 0 h 6857999"/>
                <a:gd name="connsiteX2" fmla="*/ 4423804 w 4423804"/>
                <a:gd name="connsiteY2" fmla="*/ 0 h 6857999"/>
                <a:gd name="connsiteX3" fmla="*/ 4423804 w 4423804"/>
                <a:gd name="connsiteY3" fmla="*/ 6857999 h 6857999"/>
                <a:gd name="connsiteX4" fmla="*/ 3985654 w 4423804"/>
                <a:gd name="connsiteY4" fmla="*/ 6857999 h 6857999"/>
                <a:gd name="connsiteX5" fmla="*/ 3985654 w 4423804"/>
                <a:gd name="connsiteY5" fmla="*/ 457200 h 6857999"/>
                <a:gd name="connsiteX6" fmla="*/ 0 w 4423804"/>
                <a:gd name="connsiteY6" fmla="*/ 4572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804" h="6857999">
                  <a:moveTo>
                    <a:pt x="232955" y="0"/>
                  </a:moveTo>
                  <a:lnTo>
                    <a:pt x="1877453" y="0"/>
                  </a:lnTo>
                  <a:lnTo>
                    <a:pt x="4423804" y="0"/>
                  </a:lnTo>
                  <a:lnTo>
                    <a:pt x="4423804" y="6857999"/>
                  </a:lnTo>
                  <a:lnTo>
                    <a:pt x="3985654" y="6857999"/>
                  </a:lnTo>
                  <a:lnTo>
                    <a:pt x="3985654" y="457200"/>
                  </a:lnTo>
                  <a:lnTo>
                    <a:pt x="0" y="457200"/>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14" name="Freeform: Shape 13">
              <a:extLst>
                <a:ext uri="{FF2B5EF4-FFF2-40B4-BE49-F238E27FC236}">
                  <a16:creationId xmlns:a16="http://schemas.microsoft.com/office/drawing/2014/main" id="{AA9D1F2C-7788-4E33-9C50-28763B37B545}"/>
                </a:ext>
              </a:extLst>
            </p:cNvPr>
            <p:cNvSpPr/>
            <p:nvPr/>
          </p:nvSpPr>
          <p:spPr>
            <a:xfrm>
              <a:off x="9864814" y="-7294"/>
              <a:ext cx="2327187" cy="4119818"/>
            </a:xfrm>
            <a:custGeom>
              <a:avLst/>
              <a:gdLst>
                <a:gd name="connsiteX0" fmla="*/ 236671 w 2327187"/>
                <a:gd name="connsiteY0" fmla="*/ 0 h 4119818"/>
                <a:gd name="connsiteX1" fmla="*/ 2327187 w 2327187"/>
                <a:gd name="connsiteY1" fmla="*/ 0 h 4119818"/>
                <a:gd name="connsiteX2" fmla="*/ 2327187 w 2327187"/>
                <a:gd name="connsiteY2" fmla="*/ 3259900 h 4119818"/>
                <a:gd name="connsiteX3" fmla="*/ 1889037 w 2327187"/>
                <a:gd name="connsiteY3" fmla="*/ 4119818 h 4119818"/>
                <a:gd name="connsiteX4" fmla="*/ 1889037 w 2327187"/>
                <a:gd name="connsiteY4" fmla="*/ 464494 h 4119818"/>
                <a:gd name="connsiteX5" fmla="*/ 1889036 w 2327187"/>
                <a:gd name="connsiteY5" fmla="*/ 464494 h 4119818"/>
                <a:gd name="connsiteX6" fmla="*/ 0 w 2327187"/>
                <a:gd name="connsiteY6" fmla="*/ 464494 h 411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187" h="4119818">
                  <a:moveTo>
                    <a:pt x="236671" y="0"/>
                  </a:moveTo>
                  <a:lnTo>
                    <a:pt x="2327187" y="0"/>
                  </a:lnTo>
                  <a:lnTo>
                    <a:pt x="2327187" y="3259900"/>
                  </a:lnTo>
                  <a:lnTo>
                    <a:pt x="1889037" y="4119818"/>
                  </a:lnTo>
                  <a:lnTo>
                    <a:pt x="1889037" y="464494"/>
                  </a:lnTo>
                  <a:lnTo>
                    <a:pt x="1889036" y="464494"/>
                  </a:lnTo>
                  <a:lnTo>
                    <a:pt x="0" y="464494"/>
                  </a:lnTo>
                  <a:close/>
                </a:path>
              </a:pathLst>
            </a:custGeom>
            <a:gradFill>
              <a:gsLst>
                <a:gs pos="0">
                  <a:srgbClr val="00A88C">
                    <a:alpha val="38824"/>
                  </a:srgbClr>
                </a:gs>
                <a:gs pos="100000">
                  <a:srgbClr val="00A8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15" name="Freeform: Shape 14">
              <a:extLst>
                <a:ext uri="{FF2B5EF4-FFF2-40B4-BE49-F238E27FC236}">
                  <a16:creationId xmlns:a16="http://schemas.microsoft.com/office/drawing/2014/main" id="{3E61A660-5086-4784-904C-E183E7C3D596}"/>
                </a:ext>
              </a:extLst>
            </p:cNvPr>
            <p:cNvSpPr/>
            <p:nvPr/>
          </p:nvSpPr>
          <p:spPr>
            <a:xfrm>
              <a:off x="8645129" y="0"/>
              <a:ext cx="2336834" cy="457200"/>
            </a:xfrm>
            <a:custGeom>
              <a:avLst/>
              <a:gdLst>
                <a:gd name="connsiteX0" fmla="*/ 232955 w 2336834"/>
                <a:gd name="connsiteY0" fmla="*/ 0 h 457200"/>
                <a:gd name="connsiteX1" fmla="*/ 2336834 w 2336834"/>
                <a:gd name="connsiteY1" fmla="*/ 0 h 457200"/>
                <a:gd name="connsiteX2" fmla="*/ 2103879 w 2336834"/>
                <a:gd name="connsiteY2" fmla="*/ 457200 h 457200"/>
                <a:gd name="connsiteX3" fmla="*/ 0 w 2336834"/>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2336834" h="457200">
                  <a:moveTo>
                    <a:pt x="232955" y="0"/>
                  </a:moveTo>
                  <a:lnTo>
                    <a:pt x="2336834" y="0"/>
                  </a:lnTo>
                  <a:lnTo>
                    <a:pt x="2103879" y="457200"/>
                  </a:lnTo>
                  <a:lnTo>
                    <a:pt x="0" y="457200"/>
                  </a:lnTo>
                  <a:close/>
                </a:path>
              </a:pathLst>
            </a:custGeom>
            <a:solidFill>
              <a:srgbClr val="026B84">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sp>
          <p:nvSpPr>
            <p:cNvPr id="16" name="Freeform: Shape 15">
              <a:extLst>
                <a:ext uri="{FF2B5EF4-FFF2-40B4-BE49-F238E27FC236}">
                  <a16:creationId xmlns:a16="http://schemas.microsoft.com/office/drawing/2014/main" id="{FD8B468F-512F-47A1-9DC5-2010846FF2F0}"/>
                </a:ext>
              </a:extLst>
            </p:cNvPr>
            <p:cNvSpPr/>
            <p:nvPr/>
          </p:nvSpPr>
          <p:spPr>
            <a:xfrm>
              <a:off x="10499514" y="0"/>
              <a:ext cx="1164561" cy="457200"/>
            </a:xfrm>
            <a:custGeom>
              <a:avLst/>
              <a:gdLst>
                <a:gd name="connsiteX0" fmla="*/ 232955 w 1164561"/>
                <a:gd name="connsiteY0" fmla="*/ 0 h 457200"/>
                <a:gd name="connsiteX1" fmla="*/ 1164561 w 1164561"/>
                <a:gd name="connsiteY1" fmla="*/ 0 h 457200"/>
                <a:gd name="connsiteX2" fmla="*/ 931606 w 1164561"/>
                <a:gd name="connsiteY2" fmla="*/ 457200 h 457200"/>
                <a:gd name="connsiteX3" fmla="*/ 0 w 1164561"/>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164561" h="457200">
                  <a:moveTo>
                    <a:pt x="232955" y="0"/>
                  </a:moveTo>
                  <a:lnTo>
                    <a:pt x="1164561" y="0"/>
                  </a:lnTo>
                  <a:lnTo>
                    <a:pt x="931606" y="457200"/>
                  </a:lnTo>
                  <a:lnTo>
                    <a:pt x="0" y="457200"/>
                  </a:lnTo>
                  <a:close/>
                </a:path>
              </a:pathLst>
            </a:custGeom>
            <a:solidFill>
              <a:srgbClr val="05A2C6">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dirty="0"/>
            </a:p>
          </p:txBody>
        </p:sp>
      </p:grpSp>
      <p:sp>
        <p:nvSpPr>
          <p:cNvPr id="2" name="Title Placeholder 1">
            <a:extLst>
              <a:ext uri="{FF2B5EF4-FFF2-40B4-BE49-F238E27FC236}">
                <a16:creationId xmlns:a16="http://schemas.microsoft.com/office/drawing/2014/main" id="{98B77C2A-C44A-4AE3-8015-C5892776AB94}"/>
              </a:ext>
            </a:extLst>
          </p:cNvPr>
          <p:cNvSpPr>
            <a:spLocks noGrp="1"/>
          </p:cNvSpPr>
          <p:nvPr>
            <p:ph type="title"/>
          </p:nvPr>
        </p:nvSpPr>
        <p:spPr>
          <a:xfrm>
            <a:off x="457200" y="826086"/>
            <a:ext cx="9144000" cy="594360"/>
          </a:xfrm>
          <a:prstGeom prst="rect">
            <a:avLst/>
          </a:prstGeom>
        </p:spPr>
        <p:txBody>
          <a:bodyPr vert="horz" lIns="0" tIns="0" rIns="0" bIns="0" rtlCol="0" anchor="t">
            <a:noAutofit/>
          </a:bodyPr>
          <a:lstStyle/>
          <a:p>
            <a:r>
              <a:rPr lang="en-US"/>
              <a:t>Click to edit Master title style</a:t>
            </a:r>
            <a:endParaRPr/>
          </a:p>
        </p:txBody>
      </p:sp>
      <p:sp>
        <p:nvSpPr>
          <p:cNvPr id="3" name="Text Placeholder 2">
            <a:extLst>
              <a:ext uri="{FF2B5EF4-FFF2-40B4-BE49-F238E27FC236}">
                <a16:creationId xmlns:a16="http://schemas.microsoft.com/office/drawing/2014/main" id="{71631D94-A470-4585-A50F-DA44DA31B3CB}"/>
              </a:ext>
            </a:extLst>
          </p:cNvPr>
          <p:cNvSpPr>
            <a:spLocks noGrp="1"/>
          </p:cNvSpPr>
          <p:nvPr>
            <p:ph type="body" idx="1"/>
          </p:nvPr>
        </p:nvSpPr>
        <p:spPr>
          <a:xfrm>
            <a:off x="457200" y="2019568"/>
            <a:ext cx="11010900" cy="415263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3ABD2D2F-2C51-4C8A-8A0C-AE324D35B826}"/>
              </a:ext>
            </a:extLst>
          </p:cNvPr>
          <p:cNvSpPr>
            <a:spLocks noGrp="1"/>
          </p:cNvSpPr>
          <p:nvPr>
            <p:ph type="dt" sz="half" idx="2"/>
          </p:nvPr>
        </p:nvSpPr>
        <p:spPr>
          <a:xfrm>
            <a:off x="8197173" y="6515235"/>
            <a:ext cx="2743200" cy="219456"/>
          </a:xfrm>
          <a:prstGeom prst="rect">
            <a:avLst/>
          </a:prstGeom>
        </p:spPr>
        <p:txBody>
          <a:bodyPr vert="horz" lIns="0" tIns="0" rIns="0" bIns="0" rtlCol="0" anchor="ctr"/>
          <a:lstStyle>
            <a:lvl1pPr algn="r">
              <a:defRPr sz="800">
                <a:solidFill>
                  <a:schemeClr val="tx1">
                    <a:lumMod val="50000"/>
                    <a:lumOff val="50000"/>
                  </a:schemeClr>
                </a:solidFill>
              </a:defRPr>
            </a:lvl1pPr>
          </a:lstStyle>
          <a:p>
            <a:pPr algn="r"/>
            <a:endParaRPr dirty="0"/>
          </a:p>
        </p:txBody>
      </p:sp>
      <p:sp>
        <p:nvSpPr>
          <p:cNvPr id="5" name="Footer Placeholder 4">
            <a:extLst>
              <a:ext uri="{FF2B5EF4-FFF2-40B4-BE49-F238E27FC236}">
                <a16:creationId xmlns:a16="http://schemas.microsoft.com/office/drawing/2014/main" id="{28D3BE88-FE8B-4021-A8EC-087150A4CD7A}"/>
              </a:ext>
            </a:extLst>
          </p:cNvPr>
          <p:cNvSpPr>
            <a:spLocks noGrp="1"/>
          </p:cNvSpPr>
          <p:nvPr>
            <p:ph type="ftr" sz="quarter" idx="3"/>
          </p:nvPr>
        </p:nvSpPr>
        <p:spPr>
          <a:xfrm>
            <a:off x="457200" y="6519246"/>
            <a:ext cx="6126480" cy="215444"/>
          </a:xfrm>
          <a:prstGeom prst="rect">
            <a:avLst/>
          </a:prstGeom>
        </p:spPr>
        <p:txBody>
          <a:bodyPr vert="horz" lIns="0" tIns="0" rIns="0" bIns="0" rtlCol="0" anchor="ctr"/>
          <a:lstStyle>
            <a:lvl1pPr algn="l">
              <a:defRPr sz="800">
                <a:solidFill>
                  <a:schemeClr val="tx1">
                    <a:lumMod val="50000"/>
                    <a:lumOff val="50000"/>
                  </a:schemeClr>
                </a:solidFill>
              </a:defRPr>
            </a:lvl1pPr>
          </a:lstStyle>
          <a:p>
            <a:r>
              <a:rPr lang="en-US" dirty="0">
                <a:solidFill>
                  <a:schemeClr val="tx1">
                    <a:lumMod val="50000"/>
                    <a:lumOff val="50000"/>
                  </a:schemeClr>
                </a:solidFill>
              </a:rPr>
              <a:t>The information contained herein is provided only for the intended audience and not for use with or distribution to the general public.</a:t>
            </a:r>
            <a:endParaRPr dirty="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2DDCF4CF-2147-4D5B-9546-3BEDC1EAE89A}"/>
              </a:ext>
            </a:extLst>
          </p:cNvPr>
          <p:cNvSpPr>
            <a:spLocks noGrp="1"/>
          </p:cNvSpPr>
          <p:nvPr>
            <p:ph type="sldNum" sz="quarter" idx="4"/>
          </p:nvPr>
        </p:nvSpPr>
        <p:spPr>
          <a:xfrm>
            <a:off x="11211486" y="6519246"/>
            <a:ext cx="349997" cy="215444"/>
          </a:xfrm>
          <a:prstGeom prst="rect">
            <a:avLst/>
          </a:prstGeom>
        </p:spPr>
        <p:txBody>
          <a:bodyPr vert="horz" lIns="0" tIns="0" rIns="0" bIns="0" rtlCol="0" anchor="ctr"/>
          <a:lstStyle>
            <a:lvl1pPr algn="r">
              <a:defRPr sz="800">
                <a:solidFill>
                  <a:schemeClr val="tx1">
                    <a:lumMod val="50000"/>
                    <a:lumOff val="50000"/>
                  </a:schemeClr>
                </a:solidFill>
              </a:defRPr>
            </a:lvl1pPr>
          </a:lstStyle>
          <a:p>
            <a:fld id="{8A05B047-7786-42C0-A2BF-6DB1A4525D42}" type="slidenum">
              <a:rPr/>
              <a:pPr/>
              <a:t>‹#›</a:t>
            </a:fld>
            <a:endParaRPr dirty="0"/>
          </a:p>
        </p:txBody>
      </p:sp>
    </p:spTree>
    <p:extLst>
      <p:ext uri="{BB962C8B-B14F-4D97-AF65-F5344CB8AC3E}">
        <p14:creationId xmlns:p14="http://schemas.microsoft.com/office/powerpoint/2010/main" val="249118472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 id="2147483784" r:id="rId36"/>
    <p:sldLayoutId id="2147483785" r:id="rId37"/>
    <p:sldLayoutId id="2147483786"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lumMod val="50000"/>
            <a:lumOff val="50000"/>
          </a:schemeClr>
        </a:buClr>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3pPr>
      <a:lvl4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4pPr>
      <a:lvl5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5pPr>
      <a:lvl6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6pPr>
      <a:lvl7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7pPr>
      <a:lvl8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8pPr>
      <a:lvl9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744">
          <p15:clr>
            <a:srgbClr val="A4A3A4"/>
          </p15:clr>
        </p15:guide>
        <p15:guide id="3" pos="288">
          <p15:clr>
            <a:srgbClr val="A4A3A4"/>
          </p15:clr>
        </p15:guide>
        <p15:guide id="4" pos="7224">
          <p15:clr>
            <a:srgbClr val="A4A3A4"/>
          </p15:clr>
        </p15:guide>
        <p15:guide id="5" orient="horz" pos="912">
          <p15:clr>
            <a:srgbClr val="A4A3A4"/>
          </p15:clr>
        </p15:guide>
        <p15:guide id="6" orient="horz" pos="3888">
          <p15:clr>
            <a:srgbClr val="A4A3A4"/>
          </p15:clr>
        </p15:guide>
        <p15:guide id="7" orient="horz" pos="840">
          <p15:clr>
            <a:srgbClr val="A4A3A4"/>
          </p15:clr>
        </p15:guide>
        <p15:guide id="8" orient="horz" pos="264">
          <p15:clr>
            <a:srgbClr val="A4A3A4"/>
          </p15:clr>
        </p15:guide>
        <p15:guide id="9" orient="horz" pos="4104">
          <p15:clr>
            <a:srgbClr val="A4A3A4"/>
          </p15:clr>
        </p15:guide>
        <p15:guide id="10" pos="3840">
          <p15:clr>
            <a:srgbClr val="A4A3A4"/>
          </p15:clr>
        </p15:guide>
        <p15:guide id="11" pos="3648">
          <p15:clr>
            <a:srgbClr val="A4A3A4"/>
          </p15:clr>
        </p15:guide>
        <p15:guide id="12" orient="horz" pos="1272">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9.xml"/><Relationship Id="rId1" Type="http://schemas.openxmlformats.org/officeDocument/2006/relationships/tags" Target="../tags/tag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hyperlink" Target="http://www.sipc.org/" TargetMode="Externa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5.xml"/><Relationship Id="rId6" Type="http://schemas.microsoft.com/office/2007/relationships/hdphoto" Target="../media/hdphoto4.wdp"/><Relationship Id="rId5" Type="http://schemas.openxmlformats.org/officeDocument/2006/relationships/image" Target="../media/image24.png"/><Relationship Id="rId4" Type="http://schemas.microsoft.com/office/2007/relationships/hdphoto" Target="../media/hdphoto1.wdp"/><Relationship Id="rId9"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3.xml"/><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8.png"/><Relationship Id="rId10" Type="http://schemas.openxmlformats.org/officeDocument/2006/relationships/image" Target="../media/image20.png"/><Relationship Id="rId4" Type="http://schemas.microsoft.com/office/2007/relationships/hdphoto" Target="../media/hdphoto1.wdp"/><Relationship Id="rId9"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017B2-9CC5-40E5-B27A-E0F3A2C44D1A}"/>
              </a:ext>
            </a:extLst>
          </p:cNvPr>
          <p:cNvSpPr>
            <a:spLocks noGrp="1"/>
          </p:cNvSpPr>
          <p:nvPr>
            <p:ph type="title"/>
          </p:nvPr>
        </p:nvSpPr>
        <p:spPr>
          <a:xfrm>
            <a:off x="6096000" y="3327058"/>
            <a:ext cx="5800252" cy="2230519"/>
          </a:xfrm>
        </p:spPr>
        <p:txBody>
          <a:bodyPr/>
          <a:lstStyle/>
          <a:p>
            <a:r>
              <a:rPr lang="en-US" dirty="0"/>
              <a:t>Gain A Competitive Advantage with Cash Balance Plans</a:t>
            </a:r>
            <a:br>
              <a:rPr lang="en-US" dirty="0"/>
            </a:br>
            <a:r>
              <a:rPr lang="en-US" sz="2800" i="1" dirty="0"/>
              <a:t>A 30-minute Update</a:t>
            </a:r>
            <a:br>
              <a:rPr lang="en-US" sz="2800" i="1" dirty="0"/>
            </a:br>
            <a:br>
              <a:rPr lang="en-US" sz="2800" i="1" dirty="0"/>
            </a:br>
            <a:r>
              <a:rPr lang="en-US" sz="2000" i="1" dirty="0"/>
              <a:t>Merrill</a:t>
            </a:r>
            <a:endParaRPr lang="en-US" sz="2000" i="1" strike="sngStrike" dirty="0"/>
          </a:p>
        </p:txBody>
      </p:sp>
      <p:sp>
        <p:nvSpPr>
          <p:cNvPr id="18" name="Media Placeholder 17">
            <a:extLst>
              <a:ext uri="{FF2B5EF4-FFF2-40B4-BE49-F238E27FC236}">
                <a16:creationId xmlns:a16="http://schemas.microsoft.com/office/drawing/2014/main" id="{076513A6-148F-4340-A5A7-D843F33F2DAE}"/>
              </a:ext>
            </a:extLst>
          </p:cNvPr>
          <p:cNvSpPr>
            <a:spLocks noGrp="1"/>
          </p:cNvSpPr>
          <p:nvPr>
            <p:ph type="media" sz="quarter" idx="14"/>
          </p:nvPr>
        </p:nvSpPr>
        <p:spPr/>
        <p:txBody>
          <a:bodyPr/>
          <a:lstStyle/>
          <a:p>
            <a:endParaRPr lang="en-US"/>
          </a:p>
        </p:txBody>
      </p:sp>
      <p:sp>
        <p:nvSpPr>
          <p:cNvPr id="4" name="Footer Placeholder 2">
            <a:extLst>
              <a:ext uri="{FF2B5EF4-FFF2-40B4-BE49-F238E27FC236}">
                <a16:creationId xmlns:a16="http://schemas.microsoft.com/office/drawing/2014/main" id="{F37B6C82-9BE0-4A22-5AF9-321CD54A4774}"/>
              </a:ext>
            </a:extLst>
          </p:cNvPr>
          <p:cNvSpPr txBox="1">
            <a:spLocks/>
          </p:cNvSpPr>
          <p:nvPr/>
        </p:nvSpPr>
        <p:spPr>
          <a:xfrm>
            <a:off x="3827416" y="6557554"/>
            <a:ext cx="8765178" cy="30044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a:solidFill>
                  <a:srgbClr val="000000">
                    <a:lumMod val="50000"/>
                    <a:lumOff val="50000"/>
                  </a:srgbClr>
                </a:solidFill>
                <a:latin typeface="Arial" panose="020B0604020202020204"/>
              </a:rPr>
              <a:t>THE INFORMATION CONTAINED HEREIN IS PROVIDED ONLY FOR THE INTENDED AUDIENCE AND NOT FOR USE WITH OR DISTRIBUTION TO THE GENERAL PUBLIC.</a:t>
            </a:r>
          </a:p>
        </p:txBody>
      </p:sp>
      <p:pic>
        <p:nvPicPr>
          <p:cNvPr id="12" name="Picture Placeholder 11" descr="A person holding a pen over a computer&#10;&#10;Description automatically generated">
            <a:extLst>
              <a:ext uri="{FF2B5EF4-FFF2-40B4-BE49-F238E27FC236}">
                <a16:creationId xmlns:a16="http://schemas.microsoft.com/office/drawing/2014/main" id="{F9B611D3-5C80-3A39-047F-D23E8420770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1936" r="21936"/>
          <a:stretch>
            <a:fillRect/>
          </a:stretch>
        </p:blipFill>
        <p:spPr/>
      </p:pic>
    </p:spTree>
    <p:extLst>
      <p:ext uri="{BB962C8B-B14F-4D97-AF65-F5344CB8AC3E}">
        <p14:creationId xmlns:p14="http://schemas.microsoft.com/office/powerpoint/2010/main" val="262873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1A5E6-229D-C64E-92F0-CEB1A9AFA9C1}"/>
              </a:ext>
            </a:extLst>
          </p:cNvPr>
          <p:cNvSpPr>
            <a:spLocks noGrp="1"/>
          </p:cNvSpPr>
          <p:nvPr>
            <p:ph type="body" sz="quarter" idx="14"/>
          </p:nvPr>
        </p:nvSpPr>
        <p:spPr/>
        <p:txBody>
          <a:bodyPr/>
          <a:lstStyle/>
          <a:p>
            <a:r>
              <a:rPr lang="en-US" dirty="0"/>
              <a:t>Case study</a:t>
            </a:r>
          </a:p>
        </p:txBody>
      </p:sp>
      <p:graphicFrame>
        <p:nvGraphicFramePr>
          <p:cNvPr id="8" name="Table 8">
            <a:extLst>
              <a:ext uri="{FF2B5EF4-FFF2-40B4-BE49-F238E27FC236}">
                <a16:creationId xmlns:a16="http://schemas.microsoft.com/office/drawing/2014/main" id="{C30EF0D1-495A-FF48-81AC-107D7E8CE932}"/>
              </a:ext>
            </a:extLst>
          </p:cNvPr>
          <p:cNvGraphicFramePr>
            <a:graphicFrameLocks noGrp="1"/>
          </p:cNvGraphicFramePr>
          <p:nvPr>
            <p:ph sz="quarter" idx="15"/>
            <p:extLst>
              <p:ext uri="{D42A27DB-BD31-4B8C-83A1-F6EECF244321}">
                <p14:modId xmlns:p14="http://schemas.microsoft.com/office/powerpoint/2010/main" val="259194329"/>
              </p:ext>
            </p:extLst>
          </p:nvPr>
        </p:nvGraphicFramePr>
        <p:xfrm>
          <a:off x="1562223" y="1458257"/>
          <a:ext cx="9234408" cy="4060470"/>
        </p:xfrm>
        <a:graphic>
          <a:graphicData uri="http://schemas.openxmlformats.org/drawingml/2006/table">
            <a:tbl>
              <a:tblPr firstRow="1" bandRow="1">
                <a:tableStyleId>{6FF3EA9E-BB28-4088-AA58-0C9C6C2AA903}</a:tableStyleId>
              </a:tblPr>
              <a:tblGrid>
                <a:gridCol w="2150069">
                  <a:extLst>
                    <a:ext uri="{9D8B030D-6E8A-4147-A177-3AD203B41FA5}">
                      <a16:colId xmlns:a16="http://schemas.microsoft.com/office/drawing/2014/main" val="244607188"/>
                    </a:ext>
                  </a:extLst>
                </a:gridCol>
                <a:gridCol w="777596">
                  <a:extLst>
                    <a:ext uri="{9D8B030D-6E8A-4147-A177-3AD203B41FA5}">
                      <a16:colId xmlns:a16="http://schemas.microsoft.com/office/drawing/2014/main" val="3010445765"/>
                    </a:ext>
                  </a:extLst>
                </a:gridCol>
                <a:gridCol w="1458565">
                  <a:extLst>
                    <a:ext uri="{9D8B030D-6E8A-4147-A177-3AD203B41FA5}">
                      <a16:colId xmlns:a16="http://schemas.microsoft.com/office/drawing/2014/main" val="1372198214"/>
                    </a:ext>
                  </a:extLst>
                </a:gridCol>
                <a:gridCol w="1244737">
                  <a:extLst>
                    <a:ext uri="{9D8B030D-6E8A-4147-A177-3AD203B41FA5}">
                      <a16:colId xmlns:a16="http://schemas.microsoft.com/office/drawing/2014/main" val="3091117337"/>
                    </a:ext>
                  </a:extLst>
                </a:gridCol>
                <a:gridCol w="1597903">
                  <a:extLst>
                    <a:ext uri="{9D8B030D-6E8A-4147-A177-3AD203B41FA5}">
                      <a16:colId xmlns:a16="http://schemas.microsoft.com/office/drawing/2014/main" val="2009730175"/>
                    </a:ext>
                  </a:extLst>
                </a:gridCol>
                <a:gridCol w="2005538">
                  <a:extLst>
                    <a:ext uri="{9D8B030D-6E8A-4147-A177-3AD203B41FA5}">
                      <a16:colId xmlns:a16="http://schemas.microsoft.com/office/drawing/2014/main" val="2741932236"/>
                    </a:ext>
                  </a:extLst>
                </a:gridCol>
              </a:tblGrid>
              <a:tr h="596770">
                <a:tc>
                  <a:txBody>
                    <a:bodyPr/>
                    <a:lstStyle/>
                    <a:p>
                      <a:r>
                        <a:rPr lang="en-US" sz="1600" dirty="0"/>
                        <a:t>Name</a:t>
                      </a:r>
                    </a:p>
                  </a:txBody>
                  <a:tcPr anchor="b"/>
                </a:tc>
                <a:tc>
                  <a:txBody>
                    <a:bodyPr/>
                    <a:lstStyle/>
                    <a:p>
                      <a:pPr algn="ctr"/>
                      <a:r>
                        <a:rPr lang="en-US" sz="1600" dirty="0"/>
                        <a:t>Age</a:t>
                      </a:r>
                    </a:p>
                  </a:txBody>
                  <a:tcPr anchor="b"/>
                </a:tc>
                <a:tc>
                  <a:txBody>
                    <a:bodyPr/>
                    <a:lstStyle/>
                    <a:p>
                      <a:pPr algn="ctr"/>
                      <a:r>
                        <a:rPr lang="en-US" sz="1600" dirty="0"/>
                        <a:t>Annual Salary</a:t>
                      </a:r>
                    </a:p>
                  </a:txBody>
                  <a:tcPr anchor="b"/>
                </a:tc>
                <a:tc>
                  <a:txBody>
                    <a:bodyPr/>
                    <a:lstStyle/>
                    <a:p>
                      <a:pPr algn="ctr"/>
                      <a:r>
                        <a:rPr lang="en-US" sz="1600" dirty="0"/>
                        <a:t>401(k)</a:t>
                      </a:r>
                    </a:p>
                  </a:txBody>
                  <a:tcPr anchor="b">
                    <a:solidFill>
                      <a:schemeClr val="tx2">
                        <a:lumMod val="10000"/>
                        <a:lumOff val="90000"/>
                      </a:schemeClr>
                    </a:solidFill>
                  </a:tcPr>
                </a:tc>
                <a:tc>
                  <a:txBody>
                    <a:bodyPr/>
                    <a:lstStyle/>
                    <a:p>
                      <a:pPr algn="ctr"/>
                      <a:r>
                        <a:rPr lang="en-US" sz="1600" dirty="0"/>
                        <a:t>Profit Sharing</a:t>
                      </a:r>
                    </a:p>
                  </a:txBody>
                  <a:tcPr anchor="b">
                    <a:solidFill>
                      <a:schemeClr val="tx2">
                        <a:lumMod val="10000"/>
                        <a:lumOff val="90000"/>
                      </a:schemeClr>
                    </a:solidFill>
                  </a:tcPr>
                </a:tc>
                <a:tc>
                  <a:txBody>
                    <a:bodyPr/>
                    <a:lstStyle/>
                    <a:p>
                      <a:pPr algn="ctr"/>
                      <a:r>
                        <a:rPr lang="en-US" sz="1600" dirty="0"/>
                        <a:t>Cash Balance</a:t>
                      </a:r>
                    </a:p>
                  </a:txBody>
                  <a:tcPr anchor="b">
                    <a:solidFill>
                      <a:schemeClr val="accent1">
                        <a:lumMod val="20000"/>
                        <a:lumOff val="80000"/>
                      </a:schemeClr>
                    </a:solidFill>
                  </a:tcPr>
                </a:tc>
                <a:extLst>
                  <a:ext uri="{0D108BD9-81ED-4DB2-BD59-A6C34878D82A}">
                    <a16:rowId xmlns:a16="http://schemas.microsoft.com/office/drawing/2014/main" val="4220443968"/>
                  </a:ext>
                </a:extLst>
              </a:tr>
              <a:tr h="346370">
                <a:tc>
                  <a:txBody>
                    <a:bodyPr/>
                    <a:lstStyle/>
                    <a:p>
                      <a:r>
                        <a:rPr lang="en-US" sz="1600" dirty="0">
                          <a:solidFill>
                            <a:schemeClr val="bg1"/>
                          </a:solidFill>
                        </a:rPr>
                        <a:t>2 Owners</a:t>
                      </a:r>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extLst>
                  <a:ext uri="{0D108BD9-81ED-4DB2-BD59-A6C34878D82A}">
                    <a16:rowId xmlns:a16="http://schemas.microsoft.com/office/drawing/2014/main" val="1187901961"/>
                  </a:ext>
                </a:extLst>
              </a:tr>
              <a:tr h="346370">
                <a:tc>
                  <a:txBody>
                    <a:bodyPr/>
                    <a:lstStyle/>
                    <a:p>
                      <a:r>
                        <a:rPr lang="en-US" sz="1600" dirty="0"/>
                        <a:t>Albert Jones</a:t>
                      </a:r>
                    </a:p>
                  </a:txBody>
                  <a:tcPr/>
                </a:tc>
                <a:tc>
                  <a:txBody>
                    <a:bodyPr/>
                    <a:lstStyle/>
                    <a:p>
                      <a:pPr algn="ctr"/>
                      <a:r>
                        <a:rPr lang="en-US" sz="1600" dirty="0"/>
                        <a:t>60</a:t>
                      </a:r>
                    </a:p>
                  </a:txBody>
                  <a:tcPr/>
                </a:tc>
                <a:tc>
                  <a:txBody>
                    <a:bodyPr/>
                    <a:lstStyle/>
                    <a:p>
                      <a:pPr algn="ctr"/>
                      <a:r>
                        <a:rPr lang="en-US" sz="1600" dirty="0"/>
                        <a:t>$350,000</a:t>
                      </a:r>
                    </a:p>
                  </a:txBody>
                  <a:tcPr/>
                </a:tc>
                <a:tc>
                  <a:txBody>
                    <a:bodyPr/>
                    <a:lstStyle/>
                    <a:p>
                      <a:pPr algn="ctr"/>
                      <a:r>
                        <a:rPr lang="en-US" sz="1600" dirty="0"/>
                        <a:t>$34,750</a:t>
                      </a:r>
                    </a:p>
                  </a:txBody>
                  <a:tcPr>
                    <a:solidFill>
                      <a:schemeClr val="tx2">
                        <a:lumMod val="10000"/>
                        <a:lumOff val="90000"/>
                      </a:schemeClr>
                    </a:solidFill>
                  </a:tcPr>
                </a:tc>
                <a:tc>
                  <a:txBody>
                    <a:bodyPr/>
                    <a:lstStyle/>
                    <a:p>
                      <a:pPr algn="ctr"/>
                      <a:r>
                        <a:rPr lang="en-US" sz="1600" dirty="0"/>
                        <a:t>$46,500</a:t>
                      </a:r>
                    </a:p>
                  </a:txBody>
                  <a:tcPr>
                    <a:solidFill>
                      <a:schemeClr val="tx2">
                        <a:lumMod val="10000"/>
                        <a:lumOff val="90000"/>
                      </a:schemeClr>
                    </a:solidFill>
                  </a:tcPr>
                </a:tc>
                <a:tc>
                  <a:txBody>
                    <a:bodyPr/>
                    <a:lstStyle/>
                    <a:p>
                      <a:pPr algn="ctr"/>
                      <a:r>
                        <a:rPr lang="en-US" sz="1600" dirty="0"/>
                        <a:t>$0 to $325,273</a:t>
                      </a:r>
                    </a:p>
                  </a:txBody>
                  <a:tcPr>
                    <a:solidFill>
                      <a:schemeClr val="accent1">
                        <a:lumMod val="20000"/>
                        <a:lumOff val="80000"/>
                      </a:schemeClr>
                    </a:solidFill>
                  </a:tcPr>
                </a:tc>
                <a:extLst>
                  <a:ext uri="{0D108BD9-81ED-4DB2-BD59-A6C34878D82A}">
                    <a16:rowId xmlns:a16="http://schemas.microsoft.com/office/drawing/2014/main" val="1924915716"/>
                  </a:ext>
                </a:extLst>
              </a:tr>
              <a:tr h="346370">
                <a:tc>
                  <a:txBody>
                    <a:bodyPr/>
                    <a:lstStyle/>
                    <a:p>
                      <a:r>
                        <a:rPr lang="en-US" sz="1600" dirty="0"/>
                        <a:t>Sandy Calloway</a:t>
                      </a:r>
                    </a:p>
                  </a:txBody>
                  <a:tcPr/>
                </a:tc>
                <a:tc>
                  <a:txBody>
                    <a:bodyPr/>
                    <a:lstStyle/>
                    <a:p>
                      <a:pPr algn="ctr"/>
                      <a:r>
                        <a:rPr lang="en-US" sz="1600" dirty="0"/>
                        <a:t>40</a:t>
                      </a:r>
                    </a:p>
                  </a:txBody>
                  <a:tcPr/>
                </a:tc>
                <a:tc>
                  <a:txBody>
                    <a:bodyPr/>
                    <a:lstStyle/>
                    <a:p>
                      <a:pPr algn="ctr"/>
                      <a:r>
                        <a:rPr lang="en-US" sz="1600" dirty="0"/>
                        <a:t>$350,000</a:t>
                      </a:r>
                    </a:p>
                  </a:txBody>
                  <a:tcPr/>
                </a:tc>
                <a:tc>
                  <a:txBody>
                    <a:bodyPr/>
                    <a:lstStyle/>
                    <a:p>
                      <a:pPr algn="ctr"/>
                      <a:r>
                        <a:rPr lang="en-US" sz="1600" dirty="0"/>
                        <a:t>$23,500</a:t>
                      </a:r>
                    </a:p>
                  </a:txBody>
                  <a:tcPr>
                    <a:solidFill>
                      <a:schemeClr val="tx2">
                        <a:lumMod val="10000"/>
                        <a:lumOff val="90000"/>
                      </a:schemeClr>
                    </a:solidFill>
                  </a:tcPr>
                </a:tc>
                <a:tc>
                  <a:txBody>
                    <a:bodyPr/>
                    <a:lstStyle/>
                    <a:p>
                      <a:pPr algn="ctr"/>
                      <a:r>
                        <a:rPr lang="en-US" sz="1600" dirty="0"/>
                        <a:t>$46,500</a:t>
                      </a:r>
                    </a:p>
                  </a:txBody>
                  <a:tcPr>
                    <a:solidFill>
                      <a:schemeClr val="tx2">
                        <a:lumMod val="10000"/>
                        <a:lumOff val="90000"/>
                      </a:schemeClr>
                    </a:solidFill>
                  </a:tcPr>
                </a:tc>
                <a:tc>
                  <a:txBody>
                    <a:bodyPr/>
                    <a:lstStyle/>
                    <a:p>
                      <a:pPr algn="ctr"/>
                      <a:r>
                        <a:rPr lang="en-US" sz="1600" dirty="0"/>
                        <a:t>$0 to $119,915</a:t>
                      </a:r>
                    </a:p>
                  </a:txBody>
                  <a:tcPr>
                    <a:solidFill>
                      <a:schemeClr val="accent1">
                        <a:lumMod val="20000"/>
                        <a:lumOff val="80000"/>
                      </a:schemeClr>
                    </a:solidFill>
                  </a:tcPr>
                </a:tc>
                <a:extLst>
                  <a:ext uri="{0D108BD9-81ED-4DB2-BD59-A6C34878D82A}">
                    <a16:rowId xmlns:a16="http://schemas.microsoft.com/office/drawing/2014/main" val="3868389247"/>
                  </a:ext>
                </a:extLst>
              </a:tr>
              <a:tr h="346370">
                <a:tc>
                  <a:txBody>
                    <a:bodyPr/>
                    <a:lstStyle/>
                    <a:p>
                      <a:r>
                        <a:rPr lang="en-US" sz="1600" b="1" dirty="0"/>
                        <a:t>Subtotals</a:t>
                      </a:r>
                    </a:p>
                  </a:txBody>
                  <a:tcPr/>
                </a:tc>
                <a:tc>
                  <a:txBody>
                    <a:bodyPr/>
                    <a:lstStyle/>
                    <a:p>
                      <a:pPr algn="ctr"/>
                      <a:endParaRPr lang="en-US" sz="1600" b="1" dirty="0"/>
                    </a:p>
                  </a:txBody>
                  <a:tcPr/>
                </a:tc>
                <a:tc>
                  <a:txBody>
                    <a:bodyPr/>
                    <a:lstStyle/>
                    <a:p>
                      <a:pPr algn="ctr"/>
                      <a:r>
                        <a:rPr lang="en-US" sz="1600" b="1" dirty="0"/>
                        <a:t>$700,000</a:t>
                      </a:r>
                    </a:p>
                  </a:txBody>
                  <a:tcPr/>
                </a:tc>
                <a:tc>
                  <a:txBody>
                    <a:bodyPr/>
                    <a:lstStyle/>
                    <a:p>
                      <a:pPr algn="ctr"/>
                      <a:r>
                        <a:rPr lang="en-US" sz="1600" b="1" dirty="0"/>
                        <a:t>$58,250</a:t>
                      </a:r>
                    </a:p>
                  </a:txBody>
                  <a:tcPr>
                    <a:solidFill>
                      <a:schemeClr val="tx2">
                        <a:lumMod val="10000"/>
                        <a:lumOff val="90000"/>
                      </a:schemeClr>
                    </a:solidFill>
                  </a:tcPr>
                </a:tc>
                <a:tc>
                  <a:txBody>
                    <a:bodyPr/>
                    <a:lstStyle/>
                    <a:p>
                      <a:pPr algn="ctr"/>
                      <a:r>
                        <a:rPr lang="en-US" sz="1600" b="1" dirty="0"/>
                        <a:t>$93,000</a:t>
                      </a:r>
                    </a:p>
                  </a:txBody>
                  <a:tcPr>
                    <a:solidFill>
                      <a:schemeClr val="tx2">
                        <a:lumMod val="10000"/>
                        <a:lumOff val="90000"/>
                      </a:schemeClr>
                    </a:solidFill>
                  </a:tcPr>
                </a:tc>
                <a:tc>
                  <a:txBody>
                    <a:bodyPr/>
                    <a:lstStyle/>
                    <a:p>
                      <a:pPr algn="ctr"/>
                      <a:r>
                        <a:rPr lang="en-US" sz="1600" b="1" dirty="0"/>
                        <a:t>$444,188</a:t>
                      </a:r>
                    </a:p>
                  </a:txBody>
                  <a:tcPr>
                    <a:solidFill>
                      <a:schemeClr val="accent1">
                        <a:lumMod val="20000"/>
                        <a:lumOff val="80000"/>
                      </a:schemeClr>
                    </a:solidFill>
                  </a:tcPr>
                </a:tc>
                <a:extLst>
                  <a:ext uri="{0D108BD9-81ED-4DB2-BD59-A6C34878D82A}">
                    <a16:rowId xmlns:a16="http://schemas.microsoft.com/office/drawing/2014/main" val="3618599801"/>
                  </a:ext>
                </a:extLst>
              </a:tr>
              <a:tr h="346370">
                <a:tc>
                  <a:txBody>
                    <a:bodyPr/>
                    <a:lstStyle/>
                    <a:p>
                      <a:r>
                        <a:rPr lang="en-US" sz="1600" dirty="0">
                          <a:solidFill>
                            <a:schemeClr val="bg1"/>
                          </a:solidFill>
                        </a:rPr>
                        <a:t>10 Staff</a:t>
                      </a:r>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solidFill>
                          <a:schemeClr val="bg1"/>
                        </a:solidFill>
                      </a:endParaRP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7.5% of pay</a:t>
                      </a:r>
                    </a:p>
                  </a:txBody>
                  <a:tcPr>
                    <a:solidFill>
                      <a:schemeClr val="accent2"/>
                    </a:solidFill>
                  </a:tcPr>
                </a:tc>
                <a:tc>
                  <a:txBody>
                    <a:bodyPr/>
                    <a:lstStyle/>
                    <a:p>
                      <a:pPr algn="ctr"/>
                      <a:endParaRPr lang="en-US" sz="1600" dirty="0">
                        <a:solidFill>
                          <a:schemeClr val="bg1"/>
                        </a:solidFill>
                      </a:endParaRPr>
                    </a:p>
                  </a:txBody>
                  <a:tcPr>
                    <a:solidFill>
                      <a:schemeClr val="accent2"/>
                    </a:solidFill>
                  </a:tcPr>
                </a:tc>
                <a:extLst>
                  <a:ext uri="{0D108BD9-81ED-4DB2-BD59-A6C34878D82A}">
                    <a16:rowId xmlns:a16="http://schemas.microsoft.com/office/drawing/2014/main" val="2261145991"/>
                  </a:ext>
                </a:extLst>
              </a:tr>
              <a:tr h="346370">
                <a:tc>
                  <a:txBody>
                    <a:bodyPr/>
                    <a:lstStyle/>
                    <a:p>
                      <a:r>
                        <a:rPr lang="en-US" sz="1600" dirty="0"/>
                        <a:t>Brandon Byrd</a:t>
                      </a:r>
                    </a:p>
                  </a:txBody>
                  <a:tcPr/>
                </a:tc>
                <a:tc>
                  <a:txBody>
                    <a:bodyPr/>
                    <a:lstStyle/>
                    <a:p>
                      <a:pPr algn="ctr"/>
                      <a:r>
                        <a:rPr lang="en-US" sz="1600" dirty="0"/>
                        <a:t>59</a:t>
                      </a:r>
                    </a:p>
                  </a:txBody>
                  <a:tcPr/>
                </a:tc>
                <a:tc>
                  <a:txBody>
                    <a:bodyPr/>
                    <a:lstStyle/>
                    <a:p>
                      <a:pPr algn="ctr"/>
                      <a:r>
                        <a:rPr lang="en-US" sz="1600" dirty="0"/>
                        <a:t>$135,000</a:t>
                      </a:r>
                    </a:p>
                  </a:txBody>
                  <a:tcPr/>
                </a:tc>
                <a:tc>
                  <a:txBody>
                    <a:bodyPr/>
                    <a:lstStyle/>
                    <a:p>
                      <a:pPr algn="ctr"/>
                      <a:endParaRPr lang="en-US" sz="1600" dirty="0"/>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$10,125</a:t>
                      </a:r>
                    </a:p>
                  </a:txBody>
                  <a:tcPr>
                    <a:solidFill>
                      <a:schemeClr val="tx2">
                        <a:lumMod val="10000"/>
                        <a:lumOff val="90000"/>
                      </a:schemeClr>
                    </a:solidFill>
                  </a:tcPr>
                </a:tc>
                <a:tc>
                  <a:txBody>
                    <a:bodyPr/>
                    <a:lstStyle/>
                    <a:p>
                      <a:pPr algn="ctr"/>
                      <a:r>
                        <a:rPr lang="en-US" sz="1600" dirty="0"/>
                        <a:t>$1,000</a:t>
                      </a:r>
                    </a:p>
                  </a:txBody>
                  <a:tcPr>
                    <a:solidFill>
                      <a:schemeClr val="accent1">
                        <a:lumMod val="20000"/>
                        <a:lumOff val="80000"/>
                      </a:schemeClr>
                    </a:solidFill>
                  </a:tcPr>
                </a:tc>
                <a:extLst>
                  <a:ext uri="{0D108BD9-81ED-4DB2-BD59-A6C34878D82A}">
                    <a16:rowId xmlns:a16="http://schemas.microsoft.com/office/drawing/2014/main" val="1939646437"/>
                  </a:ext>
                </a:extLst>
              </a:tr>
              <a:tr h="346370">
                <a:tc>
                  <a:txBody>
                    <a:bodyPr/>
                    <a:lstStyle/>
                    <a:p>
                      <a:r>
                        <a:rPr lang="en-US" sz="1600" dirty="0"/>
                        <a:t>Sarah Droste</a:t>
                      </a:r>
                    </a:p>
                  </a:txBody>
                  <a:tcPr/>
                </a:tc>
                <a:tc>
                  <a:txBody>
                    <a:bodyPr/>
                    <a:lstStyle/>
                    <a:p>
                      <a:pPr algn="ctr"/>
                      <a:r>
                        <a:rPr lang="en-US" sz="1600" dirty="0"/>
                        <a:t>48</a:t>
                      </a:r>
                    </a:p>
                  </a:txBody>
                  <a:tcPr/>
                </a:tc>
                <a:tc>
                  <a:txBody>
                    <a:bodyPr/>
                    <a:lstStyle/>
                    <a:p>
                      <a:pPr algn="ctr"/>
                      <a:r>
                        <a:rPr lang="en-US" sz="1600" dirty="0"/>
                        <a:t>$120,000</a:t>
                      </a:r>
                    </a:p>
                  </a:txBody>
                  <a:tcPr/>
                </a:tc>
                <a:tc>
                  <a:txBody>
                    <a:bodyPr/>
                    <a:lstStyle/>
                    <a:p>
                      <a:pPr algn="ctr"/>
                      <a:endParaRPr lang="en-US" sz="1600" dirty="0"/>
                    </a:p>
                  </a:txBody>
                  <a:tcPr>
                    <a:solidFill>
                      <a:schemeClr val="tx2">
                        <a:lumMod val="10000"/>
                        <a:lumOff val="90000"/>
                      </a:schemeClr>
                    </a:solidFill>
                  </a:tcPr>
                </a:tc>
                <a:tc>
                  <a:txBody>
                    <a:bodyPr/>
                    <a:lstStyle/>
                    <a:p>
                      <a:pPr algn="ctr"/>
                      <a:r>
                        <a:rPr lang="en-US" sz="1600" dirty="0"/>
                        <a:t>$9,000</a:t>
                      </a:r>
                    </a:p>
                  </a:txBody>
                  <a:tcPr>
                    <a:solidFill>
                      <a:schemeClr val="tx2">
                        <a:lumMod val="10000"/>
                        <a:lumOff val="90000"/>
                      </a:schemeClr>
                    </a:solidFill>
                  </a:tcPr>
                </a:tc>
                <a:tc>
                  <a:txBody>
                    <a:bodyPr/>
                    <a:lstStyle/>
                    <a:p>
                      <a:pPr algn="ctr"/>
                      <a:r>
                        <a:rPr lang="en-US" sz="1600" dirty="0"/>
                        <a:t>$1,000</a:t>
                      </a:r>
                    </a:p>
                  </a:txBody>
                  <a:tcPr>
                    <a:solidFill>
                      <a:schemeClr val="accent1">
                        <a:lumMod val="20000"/>
                        <a:lumOff val="80000"/>
                      </a:schemeClr>
                    </a:solidFill>
                  </a:tcPr>
                </a:tc>
                <a:extLst>
                  <a:ext uri="{0D108BD9-81ED-4DB2-BD59-A6C34878D82A}">
                    <a16:rowId xmlns:a16="http://schemas.microsoft.com/office/drawing/2014/main" val="976425678"/>
                  </a:ext>
                </a:extLst>
              </a:tr>
              <a:tr h="346370">
                <a:tc>
                  <a:txBody>
                    <a:bodyPr/>
                    <a:lstStyle/>
                    <a:p>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solidFill>
                      <a:schemeClr val="tx2">
                        <a:lumMod val="10000"/>
                        <a:lumOff val="90000"/>
                      </a:schemeClr>
                    </a:solidFill>
                  </a:tcPr>
                </a:tc>
                <a:tc>
                  <a:txBody>
                    <a:bodyPr/>
                    <a:lstStyle/>
                    <a:p>
                      <a:pPr algn="ctr"/>
                      <a:endParaRPr lang="en-US" sz="1600" dirty="0"/>
                    </a:p>
                  </a:txBody>
                  <a:tcPr>
                    <a:solidFill>
                      <a:schemeClr val="tx2">
                        <a:lumMod val="10000"/>
                        <a:lumOff val="90000"/>
                      </a:schemeClr>
                    </a:solidFill>
                  </a:tcPr>
                </a:tc>
                <a:tc>
                  <a:txBody>
                    <a:bodyPr/>
                    <a:lstStyle/>
                    <a:p>
                      <a:pPr algn="ctr"/>
                      <a:endParaRPr lang="en-US" sz="1600" dirty="0"/>
                    </a:p>
                  </a:txBody>
                  <a:tcPr>
                    <a:solidFill>
                      <a:schemeClr val="accent1">
                        <a:lumMod val="20000"/>
                        <a:lumOff val="80000"/>
                      </a:schemeClr>
                    </a:solidFill>
                  </a:tcPr>
                </a:tc>
                <a:extLst>
                  <a:ext uri="{0D108BD9-81ED-4DB2-BD59-A6C34878D82A}">
                    <a16:rowId xmlns:a16="http://schemas.microsoft.com/office/drawing/2014/main" val="447966060"/>
                  </a:ext>
                </a:extLst>
              </a:tr>
              <a:tr h="346370">
                <a:tc>
                  <a:txBody>
                    <a:bodyPr/>
                    <a:lstStyle/>
                    <a:p>
                      <a:r>
                        <a:rPr lang="en-US" sz="1600" dirty="0"/>
                        <a:t>Angela Jordan</a:t>
                      </a:r>
                    </a:p>
                  </a:txBody>
                  <a:tcPr/>
                </a:tc>
                <a:tc>
                  <a:txBody>
                    <a:bodyPr/>
                    <a:lstStyle/>
                    <a:p>
                      <a:pPr algn="ctr"/>
                      <a:r>
                        <a:rPr lang="en-US" sz="1600" dirty="0"/>
                        <a:t>32</a:t>
                      </a:r>
                    </a:p>
                  </a:txBody>
                  <a:tcPr/>
                </a:tc>
                <a:tc>
                  <a:txBody>
                    <a:bodyPr/>
                    <a:lstStyle/>
                    <a:p>
                      <a:pPr algn="ctr"/>
                      <a:r>
                        <a:rPr lang="en-US" sz="1600" dirty="0"/>
                        <a:t>$25,000</a:t>
                      </a:r>
                    </a:p>
                  </a:txBody>
                  <a:tcPr/>
                </a:tc>
                <a:tc>
                  <a:txBody>
                    <a:bodyPr/>
                    <a:lstStyle/>
                    <a:p>
                      <a:pPr algn="ctr"/>
                      <a:endParaRPr lang="en-US" sz="1600" dirty="0"/>
                    </a:p>
                  </a:txBody>
                  <a:tcPr>
                    <a:solidFill>
                      <a:schemeClr val="tx2">
                        <a:lumMod val="10000"/>
                        <a:lumOff val="90000"/>
                      </a:schemeClr>
                    </a:solidFill>
                  </a:tcPr>
                </a:tc>
                <a:tc>
                  <a:txBody>
                    <a:bodyPr/>
                    <a:lstStyle/>
                    <a:p>
                      <a:pPr algn="ctr"/>
                      <a:r>
                        <a:rPr lang="en-US" sz="1600" dirty="0"/>
                        <a:t>$1,875</a:t>
                      </a:r>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$1000</a:t>
                      </a:r>
                    </a:p>
                  </a:txBody>
                  <a:tcPr>
                    <a:solidFill>
                      <a:schemeClr val="accent1">
                        <a:lumMod val="20000"/>
                        <a:lumOff val="80000"/>
                      </a:schemeClr>
                    </a:solidFill>
                  </a:tcPr>
                </a:tc>
                <a:extLst>
                  <a:ext uri="{0D108BD9-81ED-4DB2-BD59-A6C34878D82A}">
                    <a16:rowId xmlns:a16="http://schemas.microsoft.com/office/drawing/2014/main" val="3154228535"/>
                  </a:ext>
                </a:extLst>
              </a:tr>
              <a:tr h="346370">
                <a:tc>
                  <a:txBody>
                    <a:bodyPr/>
                    <a:lstStyle/>
                    <a:p>
                      <a:r>
                        <a:rPr lang="en-US" sz="1600" b="1" dirty="0"/>
                        <a:t>Subtotal</a:t>
                      </a:r>
                    </a:p>
                  </a:txBody>
                  <a:tcPr/>
                </a:tc>
                <a:tc>
                  <a:txBody>
                    <a:bodyPr/>
                    <a:lstStyle/>
                    <a:p>
                      <a:pPr algn="ctr"/>
                      <a:endParaRPr lang="en-US" sz="1600" b="1" dirty="0"/>
                    </a:p>
                  </a:txBody>
                  <a:tcPr/>
                </a:tc>
                <a:tc>
                  <a:txBody>
                    <a:bodyPr/>
                    <a:lstStyle/>
                    <a:p>
                      <a:pPr algn="ctr"/>
                      <a:r>
                        <a:rPr lang="en-US" sz="1600" b="1" dirty="0"/>
                        <a:t>$695,000</a:t>
                      </a:r>
                    </a:p>
                  </a:txBody>
                  <a:tcPr/>
                </a:tc>
                <a:tc>
                  <a:txBody>
                    <a:bodyPr/>
                    <a:lstStyle/>
                    <a:p>
                      <a:pPr algn="ctr"/>
                      <a:endParaRPr lang="en-US" sz="1600" b="1" dirty="0"/>
                    </a:p>
                  </a:txBody>
                  <a:tcPr>
                    <a:solidFill>
                      <a:schemeClr val="tx2">
                        <a:lumMod val="10000"/>
                        <a:lumOff val="90000"/>
                      </a:schemeClr>
                    </a:solidFill>
                  </a:tcPr>
                </a:tc>
                <a:tc>
                  <a:txBody>
                    <a:bodyPr/>
                    <a:lstStyle/>
                    <a:p>
                      <a:pPr algn="ctr"/>
                      <a:r>
                        <a:rPr lang="en-US" sz="1600" b="1" dirty="0"/>
                        <a:t>$53,190</a:t>
                      </a:r>
                    </a:p>
                  </a:txBody>
                  <a:tcPr>
                    <a:solidFill>
                      <a:schemeClr val="tx2">
                        <a:lumMod val="10000"/>
                        <a:lumOff val="90000"/>
                      </a:schemeClr>
                    </a:solidFill>
                  </a:tcPr>
                </a:tc>
                <a:tc>
                  <a:txBody>
                    <a:bodyPr/>
                    <a:lstStyle/>
                    <a:p>
                      <a:pPr algn="ctr"/>
                      <a:r>
                        <a:rPr lang="en-US" sz="1600" b="1" dirty="0"/>
                        <a:t>$10,000</a:t>
                      </a:r>
                    </a:p>
                  </a:txBody>
                  <a:tcPr>
                    <a:solidFill>
                      <a:schemeClr val="accent1">
                        <a:lumMod val="20000"/>
                        <a:lumOff val="80000"/>
                      </a:schemeClr>
                    </a:solidFill>
                  </a:tcPr>
                </a:tc>
                <a:extLst>
                  <a:ext uri="{0D108BD9-81ED-4DB2-BD59-A6C34878D82A}">
                    <a16:rowId xmlns:a16="http://schemas.microsoft.com/office/drawing/2014/main" val="3439029349"/>
                  </a:ext>
                </a:extLst>
              </a:tr>
            </a:tbl>
          </a:graphicData>
        </a:graphic>
      </p:graphicFrame>
      <p:sp>
        <p:nvSpPr>
          <p:cNvPr id="6" name="Slide Number Placeholder 5">
            <a:extLst>
              <a:ext uri="{FF2B5EF4-FFF2-40B4-BE49-F238E27FC236}">
                <a16:creationId xmlns:a16="http://schemas.microsoft.com/office/drawing/2014/main" id="{E738F8C4-F01B-D249-9A42-08B116CAC5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5B047-7786-42C0-A2BF-6DB1A4525D42}" type="slidenum">
              <a:rPr kumimoji="0" lang="en-US" sz="8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1A59D7DB-4BF1-9148-93DA-9235957B04A5}"/>
              </a:ext>
            </a:extLst>
          </p:cNvPr>
          <p:cNvSpPr>
            <a:spLocks noGrp="1"/>
          </p:cNvSpPr>
          <p:nvPr>
            <p:ph type="title"/>
          </p:nvPr>
        </p:nvSpPr>
        <p:spPr/>
        <p:txBody>
          <a:bodyPr/>
          <a:lstStyle/>
          <a:p>
            <a:r>
              <a:rPr lang="en-US" dirty="0"/>
              <a:t>Add Cash Balance</a:t>
            </a:r>
            <a:r>
              <a:rPr lang="en-US" baseline="30000" dirty="0"/>
              <a:t>*</a:t>
            </a:r>
            <a:endParaRPr lang="en-US" dirty="0"/>
          </a:p>
        </p:txBody>
      </p:sp>
      <p:sp>
        <p:nvSpPr>
          <p:cNvPr id="3" name="TextBox 2">
            <a:extLst>
              <a:ext uri="{FF2B5EF4-FFF2-40B4-BE49-F238E27FC236}">
                <a16:creationId xmlns:a16="http://schemas.microsoft.com/office/drawing/2014/main" id="{86860244-0DE6-585F-D00D-5D3EC8F596AC}"/>
              </a:ext>
            </a:extLst>
          </p:cNvPr>
          <p:cNvSpPr txBox="1"/>
          <p:nvPr/>
        </p:nvSpPr>
        <p:spPr>
          <a:xfrm>
            <a:off x="630517" y="6134525"/>
            <a:ext cx="11013615" cy="492443"/>
          </a:xfrm>
          <a:prstGeom prst="rect">
            <a:avLst/>
          </a:prstGeom>
          <a:noFill/>
        </p:spPr>
        <p:txBody>
          <a:bodyPr wrap="square" lIns="0" tIns="0" rIns="0" bIns="0" rtlCol="0">
            <a:spAutoFit/>
          </a:bodyPr>
          <a:lstStyle/>
          <a:p>
            <a:pPr algn="l">
              <a:defRPr/>
            </a:pPr>
            <a:r>
              <a:rPr lang="en-US" sz="800" dirty="0">
                <a:solidFill>
                  <a:srgbClr val="585951"/>
                </a:solidFill>
                <a:latin typeface="Arial" panose="020B0604020202020204" pitchFamily="34" charset="0"/>
                <a:cs typeface="Arial" panose="020B0604020202020204" pitchFamily="34" charset="0"/>
              </a:rPr>
              <a:t>*</a:t>
            </a:r>
            <a:r>
              <a:rPr lang="en-US" sz="800" b="1" dirty="0">
                <a:solidFill>
                  <a:srgbClr val="585951"/>
                </a:solidFill>
                <a:latin typeface="Arial" panose="020B0604020202020204" pitchFamily="34" charset="0"/>
                <a:cs typeface="Arial" panose="020B0604020202020204" pitchFamily="34" charset="0"/>
              </a:rPr>
              <a:t>Important</a:t>
            </a:r>
            <a:r>
              <a:rPr lang="en-US" sz="800" dirty="0">
                <a:solidFill>
                  <a:srgbClr val="585951"/>
                </a:solidFill>
                <a:latin typeface="Arial" panose="020B0604020202020204" pitchFamily="34" charset="0"/>
                <a:cs typeface="Arial" panose="020B0604020202020204" pitchFamily="34" charset="0"/>
              </a:rPr>
              <a:t>: This is a hypothetical example. If you want to obtain your own, or your client’s personalized scenario, please provide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with a full, up-to-date owner and employee census in order to receive a customized plan design illustration.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by Ascensus does not provide tax, legal, or accounting advice. This material has been prepared for informational and illustrative purposes only, and is not intended to provide, and should not be relied on for, tax, legal, or accounting advice. You or your client should consult your/their own tax, legal, and accounting advisors before engaging in any transaction.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by Ascensus provides plan design, administration, and compliance services. It is not a broker-dealer or an investment advisor and does not provide tax, legal, or accounting services. (SEE ADDITIONAL DISCLOSURES IN PRESENTATION.)</a:t>
            </a:r>
            <a:endParaRPr lang="en-US" sz="800" dirty="0">
              <a:solidFill>
                <a:schemeClr val="tx1">
                  <a:lumMod val="50000"/>
                  <a:lumOff val="50000"/>
                </a:schemeClr>
              </a:solidFill>
            </a:endParaRPr>
          </a:p>
        </p:txBody>
      </p:sp>
      <p:sp>
        <p:nvSpPr>
          <p:cNvPr id="4" name="Footer Placeholder 2">
            <a:extLst>
              <a:ext uri="{FF2B5EF4-FFF2-40B4-BE49-F238E27FC236}">
                <a16:creationId xmlns:a16="http://schemas.microsoft.com/office/drawing/2014/main" id="{F58EED63-C9DC-F1EC-DA54-85FFE76928AF}"/>
              </a:ext>
            </a:extLst>
          </p:cNvPr>
          <p:cNvSpPr>
            <a:spLocks noGrp="1"/>
          </p:cNvSpPr>
          <p:nvPr>
            <p:ph type="ftr" sz="quarter" idx="11"/>
          </p:nvPr>
        </p:nvSpPr>
        <p:spPr>
          <a:xfrm>
            <a:off x="630517" y="6643436"/>
            <a:ext cx="6126480"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
        <p:nvSpPr>
          <p:cNvPr id="5" name="Up Arrow 9">
            <a:extLst>
              <a:ext uri="{FF2B5EF4-FFF2-40B4-BE49-F238E27FC236}">
                <a16:creationId xmlns:a16="http://schemas.microsoft.com/office/drawing/2014/main" id="{7CBDE530-1FA1-8BB6-BC6D-194D91FC1316}"/>
              </a:ext>
            </a:extLst>
          </p:cNvPr>
          <p:cNvSpPr/>
          <p:nvPr/>
        </p:nvSpPr>
        <p:spPr>
          <a:xfrm rot="10800000">
            <a:off x="2126001" y="4528481"/>
            <a:ext cx="238545" cy="273780"/>
          </a:xfrm>
          <a:prstGeom prst="upArrow">
            <a:avLst>
              <a:gd name="adj1" fmla="val 42338"/>
              <a:gd name="adj2" fmla="val 53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Up Arrow 9">
            <a:extLst>
              <a:ext uri="{FF2B5EF4-FFF2-40B4-BE49-F238E27FC236}">
                <a16:creationId xmlns:a16="http://schemas.microsoft.com/office/drawing/2014/main" id="{24B6537D-531D-4B07-C7FE-2E7B96FEFDCD}"/>
              </a:ext>
            </a:extLst>
          </p:cNvPr>
          <p:cNvSpPr/>
          <p:nvPr/>
        </p:nvSpPr>
        <p:spPr>
          <a:xfrm rot="10800000">
            <a:off x="5158761" y="4528479"/>
            <a:ext cx="238545" cy="273781"/>
          </a:xfrm>
          <a:prstGeom prst="upArrow">
            <a:avLst>
              <a:gd name="adj1" fmla="val 42338"/>
              <a:gd name="adj2" fmla="val 53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 name="Up Arrow 9">
            <a:extLst>
              <a:ext uri="{FF2B5EF4-FFF2-40B4-BE49-F238E27FC236}">
                <a16:creationId xmlns:a16="http://schemas.microsoft.com/office/drawing/2014/main" id="{11CCC68F-A21D-46A3-842C-03EA54A3B692}"/>
              </a:ext>
            </a:extLst>
          </p:cNvPr>
          <p:cNvSpPr/>
          <p:nvPr/>
        </p:nvSpPr>
        <p:spPr>
          <a:xfrm rot="10800000">
            <a:off x="7893945" y="4528478"/>
            <a:ext cx="238545" cy="273783"/>
          </a:xfrm>
          <a:prstGeom prst="upArrow">
            <a:avLst>
              <a:gd name="adj1" fmla="val 42338"/>
              <a:gd name="adj2" fmla="val 53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1" name="Up Arrow 9">
            <a:extLst>
              <a:ext uri="{FF2B5EF4-FFF2-40B4-BE49-F238E27FC236}">
                <a16:creationId xmlns:a16="http://schemas.microsoft.com/office/drawing/2014/main" id="{D49FB54D-6561-2DA5-CCAC-107AD0B4F6A4}"/>
              </a:ext>
            </a:extLst>
          </p:cNvPr>
          <p:cNvSpPr/>
          <p:nvPr/>
        </p:nvSpPr>
        <p:spPr>
          <a:xfrm rot="10800000">
            <a:off x="9689950" y="4527245"/>
            <a:ext cx="238545" cy="273783"/>
          </a:xfrm>
          <a:prstGeom prst="upArrow">
            <a:avLst>
              <a:gd name="adj1" fmla="val 42338"/>
              <a:gd name="adj2" fmla="val 53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402962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1A5E6-229D-C64E-92F0-CEB1A9AFA9C1}"/>
              </a:ext>
            </a:extLst>
          </p:cNvPr>
          <p:cNvSpPr>
            <a:spLocks noGrp="1"/>
          </p:cNvSpPr>
          <p:nvPr>
            <p:ph type="body" sz="quarter" idx="14"/>
          </p:nvPr>
        </p:nvSpPr>
        <p:spPr/>
        <p:txBody>
          <a:bodyPr/>
          <a:lstStyle/>
          <a:p>
            <a:r>
              <a:rPr lang="en-US" dirty="0"/>
              <a:t>CASE STUDY</a:t>
            </a:r>
          </a:p>
        </p:txBody>
      </p:sp>
      <p:graphicFrame>
        <p:nvGraphicFramePr>
          <p:cNvPr id="8" name="Table 8">
            <a:extLst>
              <a:ext uri="{FF2B5EF4-FFF2-40B4-BE49-F238E27FC236}">
                <a16:creationId xmlns:a16="http://schemas.microsoft.com/office/drawing/2014/main" id="{C30EF0D1-495A-FF48-81AC-107D7E8CE932}"/>
              </a:ext>
            </a:extLst>
          </p:cNvPr>
          <p:cNvGraphicFramePr>
            <a:graphicFrameLocks noGrp="1"/>
          </p:cNvGraphicFramePr>
          <p:nvPr>
            <p:ph sz="quarter" idx="15"/>
            <p:extLst>
              <p:ext uri="{D42A27DB-BD31-4B8C-83A1-F6EECF244321}">
                <p14:modId xmlns:p14="http://schemas.microsoft.com/office/powerpoint/2010/main" val="105488378"/>
              </p:ext>
            </p:extLst>
          </p:nvPr>
        </p:nvGraphicFramePr>
        <p:xfrm>
          <a:off x="1371658" y="1507391"/>
          <a:ext cx="9416584" cy="3931920"/>
        </p:xfrm>
        <a:graphic>
          <a:graphicData uri="http://schemas.openxmlformats.org/drawingml/2006/table">
            <a:tbl>
              <a:tblPr firstRow="1" bandRow="1">
                <a:tableStyleId>{6FF3EA9E-BB28-4088-AA58-0C9C6C2AA903}</a:tableStyleId>
              </a:tblPr>
              <a:tblGrid>
                <a:gridCol w="1762177">
                  <a:extLst>
                    <a:ext uri="{9D8B030D-6E8A-4147-A177-3AD203B41FA5}">
                      <a16:colId xmlns:a16="http://schemas.microsoft.com/office/drawing/2014/main" val="244607188"/>
                    </a:ext>
                  </a:extLst>
                </a:gridCol>
                <a:gridCol w="637310">
                  <a:extLst>
                    <a:ext uri="{9D8B030D-6E8A-4147-A177-3AD203B41FA5}">
                      <a16:colId xmlns:a16="http://schemas.microsoft.com/office/drawing/2014/main" val="3010445765"/>
                    </a:ext>
                  </a:extLst>
                </a:gridCol>
                <a:gridCol w="1195428">
                  <a:extLst>
                    <a:ext uri="{9D8B030D-6E8A-4147-A177-3AD203B41FA5}">
                      <a16:colId xmlns:a16="http://schemas.microsoft.com/office/drawing/2014/main" val="1372198214"/>
                    </a:ext>
                  </a:extLst>
                </a:gridCol>
                <a:gridCol w="1020175">
                  <a:extLst>
                    <a:ext uri="{9D8B030D-6E8A-4147-A177-3AD203B41FA5}">
                      <a16:colId xmlns:a16="http://schemas.microsoft.com/office/drawing/2014/main" val="3091117337"/>
                    </a:ext>
                  </a:extLst>
                </a:gridCol>
                <a:gridCol w="1309627">
                  <a:extLst>
                    <a:ext uri="{9D8B030D-6E8A-4147-A177-3AD203B41FA5}">
                      <a16:colId xmlns:a16="http://schemas.microsoft.com/office/drawing/2014/main" val="2009730175"/>
                    </a:ext>
                  </a:extLst>
                </a:gridCol>
                <a:gridCol w="1923126">
                  <a:extLst>
                    <a:ext uri="{9D8B030D-6E8A-4147-A177-3AD203B41FA5}">
                      <a16:colId xmlns:a16="http://schemas.microsoft.com/office/drawing/2014/main" val="2741932236"/>
                    </a:ext>
                  </a:extLst>
                </a:gridCol>
                <a:gridCol w="1568741">
                  <a:extLst>
                    <a:ext uri="{9D8B030D-6E8A-4147-A177-3AD203B41FA5}">
                      <a16:colId xmlns:a16="http://schemas.microsoft.com/office/drawing/2014/main" val="3905346953"/>
                    </a:ext>
                  </a:extLst>
                </a:gridCol>
              </a:tblGrid>
              <a:tr h="528706">
                <a:tc>
                  <a:txBody>
                    <a:bodyPr/>
                    <a:lstStyle/>
                    <a:p>
                      <a:r>
                        <a:rPr lang="en-US" sz="1600" dirty="0"/>
                        <a:t>Name</a:t>
                      </a:r>
                    </a:p>
                  </a:txBody>
                  <a:tcPr anchor="b"/>
                </a:tc>
                <a:tc>
                  <a:txBody>
                    <a:bodyPr/>
                    <a:lstStyle/>
                    <a:p>
                      <a:pPr algn="ctr"/>
                      <a:r>
                        <a:rPr lang="en-US" sz="1600" dirty="0"/>
                        <a:t>Age</a:t>
                      </a:r>
                    </a:p>
                  </a:txBody>
                  <a:tcPr anchor="b"/>
                </a:tc>
                <a:tc>
                  <a:txBody>
                    <a:bodyPr/>
                    <a:lstStyle/>
                    <a:p>
                      <a:pPr algn="ctr"/>
                      <a:r>
                        <a:rPr lang="en-US" sz="1600" dirty="0"/>
                        <a:t>Annual Salary</a:t>
                      </a:r>
                    </a:p>
                  </a:txBody>
                  <a:tcPr anchor="b"/>
                </a:tc>
                <a:tc>
                  <a:txBody>
                    <a:bodyPr/>
                    <a:lstStyle/>
                    <a:p>
                      <a:pPr algn="ctr"/>
                      <a:r>
                        <a:rPr lang="en-US" sz="1600" dirty="0"/>
                        <a:t>401(k)</a:t>
                      </a:r>
                    </a:p>
                  </a:txBody>
                  <a:tcPr anchor="b">
                    <a:solidFill>
                      <a:schemeClr val="tx2">
                        <a:lumMod val="10000"/>
                        <a:lumOff val="90000"/>
                      </a:schemeClr>
                    </a:solidFill>
                  </a:tcPr>
                </a:tc>
                <a:tc>
                  <a:txBody>
                    <a:bodyPr/>
                    <a:lstStyle/>
                    <a:p>
                      <a:pPr algn="ctr"/>
                      <a:r>
                        <a:rPr lang="en-US" sz="1600" dirty="0"/>
                        <a:t>Profit Sharing</a:t>
                      </a:r>
                    </a:p>
                  </a:txBody>
                  <a:tcPr anchor="b">
                    <a:solidFill>
                      <a:schemeClr val="tx2">
                        <a:lumMod val="10000"/>
                        <a:lumOff val="90000"/>
                      </a:schemeClr>
                    </a:solidFill>
                  </a:tcPr>
                </a:tc>
                <a:tc>
                  <a:txBody>
                    <a:bodyPr/>
                    <a:lstStyle/>
                    <a:p>
                      <a:pPr algn="ctr"/>
                      <a:r>
                        <a:rPr lang="en-US" sz="1600" dirty="0"/>
                        <a:t>Cash Balance</a:t>
                      </a:r>
                    </a:p>
                  </a:txBody>
                  <a:tcPr anchor="b">
                    <a:solidFill>
                      <a:schemeClr val="accent1">
                        <a:lumMod val="20000"/>
                        <a:lumOff val="80000"/>
                      </a:schemeClr>
                    </a:solidFill>
                  </a:tcPr>
                </a:tc>
                <a:tc>
                  <a:txBody>
                    <a:bodyPr/>
                    <a:lstStyle/>
                    <a:p>
                      <a:pPr algn="ctr"/>
                      <a:r>
                        <a:rPr lang="en-US" sz="1600" dirty="0"/>
                        <a:t>Total Contribution</a:t>
                      </a:r>
                    </a:p>
                  </a:txBody>
                  <a:tcPr anchor="b">
                    <a:noFill/>
                  </a:tcPr>
                </a:tc>
                <a:extLst>
                  <a:ext uri="{0D108BD9-81ED-4DB2-BD59-A6C34878D82A}">
                    <a16:rowId xmlns:a16="http://schemas.microsoft.com/office/drawing/2014/main" val="4220443968"/>
                  </a:ext>
                </a:extLst>
              </a:tr>
              <a:tr h="306093">
                <a:tc>
                  <a:txBody>
                    <a:bodyPr/>
                    <a:lstStyle/>
                    <a:p>
                      <a:r>
                        <a:rPr lang="en-US" sz="1600" dirty="0">
                          <a:solidFill>
                            <a:schemeClr val="bg1"/>
                          </a:solidFill>
                        </a:rPr>
                        <a:t>2 Owners</a:t>
                      </a:r>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extLst>
                  <a:ext uri="{0D108BD9-81ED-4DB2-BD59-A6C34878D82A}">
                    <a16:rowId xmlns:a16="http://schemas.microsoft.com/office/drawing/2014/main" val="1187901961"/>
                  </a:ext>
                </a:extLst>
              </a:tr>
              <a:tr h="306093">
                <a:tc>
                  <a:txBody>
                    <a:bodyPr/>
                    <a:lstStyle/>
                    <a:p>
                      <a:r>
                        <a:rPr lang="en-US" sz="1600" dirty="0"/>
                        <a:t>Albert Jones </a:t>
                      </a:r>
                    </a:p>
                  </a:txBody>
                  <a:tcPr/>
                </a:tc>
                <a:tc>
                  <a:txBody>
                    <a:bodyPr/>
                    <a:lstStyle/>
                    <a:p>
                      <a:pPr algn="ctr"/>
                      <a:r>
                        <a:rPr lang="en-US" sz="1600" dirty="0"/>
                        <a:t>60</a:t>
                      </a:r>
                    </a:p>
                  </a:txBody>
                  <a:tcPr/>
                </a:tc>
                <a:tc>
                  <a:txBody>
                    <a:bodyPr/>
                    <a:lstStyle/>
                    <a:p>
                      <a:pPr algn="ctr"/>
                      <a:r>
                        <a:rPr lang="en-US" sz="1600" dirty="0"/>
                        <a:t>$350,000</a:t>
                      </a:r>
                    </a:p>
                  </a:txBody>
                  <a:tcPr/>
                </a:tc>
                <a:tc>
                  <a:txBody>
                    <a:bodyPr/>
                    <a:lstStyle/>
                    <a:p>
                      <a:pPr algn="ctr"/>
                      <a:r>
                        <a:rPr lang="en-US" sz="1600" dirty="0"/>
                        <a:t>$34,750</a:t>
                      </a:r>
                    </a:p>
                  </a:txBody>
                  <a:tcPr>
                    <a:solidFill>
                      <a:schemeClr val="tx2">
                        <a:lumMod val="10000"/>
                        <a:lumOff val="90000"/>
                      </a:schemeClr>
                    </a:solidFill>
                  </a:tcPr>
                </a:tc>
                <a:tc>
                  <a:txBody>
                    <a:bodyPr/>
                    <a:lstStyle/>
                    <a:p>
                      <a:pPr algn="ctr"/>
                      <a:r>
                        <a:rPr lang="en-US" sz="1600" dirty="0"/>
                        <a:t>$46,500</a:t>
                      </a:r>
                    </a:p>
                  </a:txBody>
                  <a:tcPr>
                    <a:solidFill>
                      <a:schemeClr val="tx2">
                        <a:lumMod val="10000"/>
                        <a:lumOff val="90000"/>
                      </a:schemeClr>
                    </a:solidFill>
                  </a:tcPr>
                </a:tc>
                <a:tc>
                  <a:txBody>
                    <a:bodyPr/>
                    <a:lstStyle/>
                    <a:p>
                      <a:pPr algn="ctr"/>
                      <a:r>
                        <a:rPr lang="en-US" sz="1600" dirty="0"/>
                        <a:t>$65,000</a:t>
                      </a:r>
                    </a:p>
                  </a:txBody>
                  <a:tcPr>
                    <a:solidFill>
                      <a:schemeClr val="accent1">
                        <a:lumMod val="20000"/>
                        <a:lumOff val="80000"/>
                      </a:schemeClr>
                    </a:solidFill>
                  </a:tcPr>
                </a:tc>
                <a:tc>
                  <a:txBody>
                    <a:bodyPr/>
                    <a:lstStyle/>
                    <a:p>
                      <a:pPr algn="ctr"/>
                      <a:r>
                        <a:rPr lang="en-US" sz="1600" dirty="0"/>
                        <a:t>$146,250</a:t>
                      </a:r>
                    </a:p>
                  </a:txBody>
                  <a:tcPr>
                    <a:noFill/>
                  </a:tcPr>
                </a:tc>
                <a:extLst>
                  <a:ext uri="{0D108BD9-81ED-4DB2-BD59-A6C34878D82A}">
                    <a16:rowId xmlns:a16="http://schemas.microsoft.com/office/drawing/2014/main" val="1924915716"/>
                  </a:ext>
                </a:extLst>
              </a:tr>
              <a:tr h="306093">
                <a:tc>
                  <a:txBody>
                    <a:bodyPr/>
                    <a:lstStyle/>
                    <a:p>
                      <a:r>
                        <a:rPr lang="en-US" sz="1600" dirty="0"/>
                        <a:t>Sandy Calloway</a:t>
                      </a:r>
                    </a:p>
                  </a:txBody>
                  <a:tcPr/>
                </a:tc>
                <a:tc>
                  <a:txBody>
                    <a:bodyPr/>
                    <a:lstStyle/>
                    <a:p>
                      <a:pPr algn="ctr"/>
                      <a:r>
                        <a:rPr lang="en-US" sz="1600" dirty="0"/>
                        <a:t>40</a:t>
                      </a:r>
                    </a:p>
                  </a:txBody>
                  <a:tcPr/>
                </a:tc>
                <a:tc>
                  <a:txBody>
                    <a:bodyPr/>
                    <a:lstStyle/>
                    <a:p>
                      <a:pPr algn="ctr"/>
                      <a:r>
                        <a:rPr lang="en-US" sz="1600" dirty="0"/>
                        <a:t>$350,000</a:t>
                      </a:r>
                    </a:p>
                  </a:txBody>
                  <a:tcPr/>
                </a:tc>
                <a:tc>
                  <a:txBody>
                    <a:bodyPr/>
                    <a:lstStyle/>
                    <a:p>
                      <a:pPr algn="ctr"/>
                      <a:r>
                        <a:rPr lang="en-US" sz="1600" dirty="0"/>
                        <a:t>$23,500</a:t>
                      </a:r>
                    </a:p>
                  </a:txBody>
                  <a:tcPr>
                    <a:solidFill>
                      <a:schemeClr val="tx2">
                        <a:lumMod val="10000"/>
                        <a:lumOff val="90000"/>
                      </a:schemeClr>
                    </a:solidFill>
                  </a:tcPr>
                </a:tc>
                <a:tc>
                  <a:txBody>
                    <a:bodyPr/>
                    <a:lstStyle/>
                    <a:p>
                      <a:pPr algn="ctr"/>
                      <a:r>
                        <a:rPr lang="en-US" sz="1600" dirty="0"/>
                        <a:t>$46,500</a:t>
                      </a:r>
                    </a:p>
                  </a:txBody>
                  <a:tcPr>
                    <a:solidFill>
                      <a:schemeClr val="tx2">
                        <a:lumMod val="10000"/>
                        <a:lumOff val="90000"/>
                      </a:schemeClr>
                    </a:solidFill>
                  </a:tcPr>
                </a:tc>
                <a:tc>
                  <a:txBody>
                    <a:bodyPr/>
                    <a:lstStyle/>
                    <a:p>
                      <a:pPr algn="ctr"/>
                      <a:r>
                        <a:rPr lang="en-US" sz="1600" dirty="0"/>
                        <a:t>$65,000</a:t>
                      </a:r>
                    </a:p>
                  </a:txBody>
                  <a:tcPr>
                    <a:solidFill>
                      <a:schemeClr val="accent1">
                        <a:lumMod val="20000"/>
                        <a:lumOff val="80000"/>
                      </a:schemeClr>
                    </a:solidFill>
                  </a:tcPr>
                </a:tc>
                <a:tc>
                  <a:txBody>
                    <a:bodyPr/>
                    <a:lstStyle/>
                    <a:p>
                      <a:pPr algn="ctr"/>
                      <a:r>
                        <a:rPr lang="en-US" sz="1600" dirty="0"/>
                        <a:t>$135,000</a:t>
                      </a:r>
                    </a:p>
                  </a:txBody>
                  <a:tcPr>
                    <a:noFill/>
                  </a:tcPr>
                </a:tc>
                <a:extLst>
                  <a:ext uri="{0D108BD9-81ED-4DB2-BD59-A6C34878D82A}">
                    <a16:rowId xmlns:a16="http://schemas.microsoft.com/office/drawing/2014/main" val="3868389247"/>
                  </a:ext>
                </a:extLst>
              </a:tr>
              <a:tr h="306093">
                <a:tc>
                  <a:txBody>
                    <a:bodyPr/>
                    <a:lstStyle/>
                    <a:p>
                      <a:r>
                        <a:rPr lang="en-US" sz="1600" b="1" dirty="0"/>
                        <a:t>Subtotals</a:t>
                      </a:r>
                    </a:p>
                  </a:txBody>
                  <a:tcPr/>
                </a:tc>
                <a:tc>
                  <a:txBody>
                    <a:bodyPr/>
                    <a:lstStyle/>
                    <a:p>
                      <a:pPr algn="ctr"/>
                      <a:endParaRPr lang="en-US" sz="1600" b="1" dirty="0"/>
                    </a:p>
                  </a:txBody>
                  <a:tcPr/>
                </a:tc>
                <a:tc>
                  <a:txBody>
                    <a:bodyPr/>
                    <a:lstStyle/>
                    <a:p>
                      <a:pPr algn="ctr"/>
                      <a:r>
                        <a:rPr lang="en-US" sz="1600" b="1" dirty="0"/>
                        <a:t>$700,000</a:t>
                      </a:r>
                    </a:p>
                  </a:txBody>
                  <a:tcPr/>
                </a:tc>
                <a:tc>
                  <a:txBody>
                    <a:bodyPr/>
                    <a:lstStyle/>
                    <a:p>
                      <a:pPr algn="ctr"/>
                      <a:r>
                        <a:rPr lang="en-US" sz="1600" b="1" dirty="0"/>
                        <a:t>$58,250</a:t>
                      </a:r>
                    </a:p>
                  </a:txBody>
                  <a:tcPr>
                    <a:solidFill>
                      <a:schemeClr val="tx2">
                        <a:lumMod val="10000"/>
                        <a:lumOff val="90000"/>
                      </a:schemeClr>
                    </a:solidFill>
                  </a:tcPr>
                </a:tc>
                <a:tc>
                  <a:txBody>
                    <a:bodyPr/>
                    <a:lstStyle/>
                    <a:p>
                      <a:pPr algn="ctr"/>
                      <a:r>
                        <a:rPr lang="en-US" sz="1600" b="1" dirty="0"/>
                        <a:t>$93,000</a:t>
                      </a:r>
                    </a:p>
                  </a:txBody>
                  <a:tcPr>
                    <a:solidFill>
                      <a:schemeClr val="tx2">
                        <a:lumMod val="10000"/>
                        <a:lumOff val="90000"/>
                      </a:schemeClr>
                    </a:solidFill>
                  </a:tcPr>
                </a:tc>
                <a:tc>
                  <a:txBody>
                    <a:bodyPr/>
                    <a:lstStyle/>
                    <a:p>
                      <a:pPr algn="ctr"/>
                      <a:r>
                        <a:rPr lang="en-US" sz="1600" b="1" dirty="0"/>
                        <a:t>$130,000</a:t>
                      </a:r>
                    </a:p>
                  </a:txBody>
                  <a:tcPr>
                    <a:solidFill>
                      <a:schemeClr val="accent1">
                        <a:lumMod val="20000"/>
                        <a:lumOff val="80000"/>
                      </a:schemeClr>
                    </a:solidFill>
                  </a:tcPr>
                </a:tc>
                <a:tc>
                  <a:txBody>
                    <a:bodyPr/>
                    <a:lstStyle/>
                    <a:p>
                      <a:pPr algn="ctr"/>
                      <a:r>
                        <a:rPr lang="en-US" sz="1600" b="1" dirty="0"/>
                        <a:t>$281,250</a:t>
                      </a:r>
                    </a:p>
                  </a:txBody>
                  <a:tcPr>
                    <a:noFill/>
                  </a:tcPr>
                </a:tc>
                <a:extLst>
                  <a:ext uri="{0D108BD9-81ED-4DB2-BD59-A6C34878D82A}">
                    <a16:rowId xmlns:a16="http://schemas.microsoft.com/office/drawing/2014/main" val="3618599801"/>
                  </a:ext>
                </a:extLst>
              </a:tr>
              <a:tr h="297081">
                <a:tc>
                  <a:txBody>
                    <a:bodyPr/>
                    <a:lstStyle/>
                    <a:p>
                      <a:r>
                        <a:rPr lang="en-US" sz="1600" dirty="0">
                          <a:solidFill>
                            <a:schemeClr val="bg1"/>
                          </a:solidFill>
                        </a:rPr>
                        <a:t>10 Staff</a:t>
                      </a:r>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solidFill>
                          <a:schemeClr val="bg1"/>
                        </a:solidFill>
                      </a:endParaRP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5% of pay</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solidFill>
                      <a:schemeClr val="accent2"/>
                    </a:solidFill>
                  </a:tcPr>
                </a:tc>
                <a:tc>
                  <a:txBody>
                    <a:bodyPr/>
                    <a:lstStyle/>
                    <a:p>
                      <a:pPr algn="ctr"/>
                      <a:endParaRPr lang="en-US" sz="1600" dirty="0"/>
                    </a:p>
                  </a:txBody>
                  <a:tcPr>
                    <a:solidFill>
                      <a:schemeClr val="accent2"/>
                    </a:solidFill>
                  </a:tcPr>
                </a:tc>
                <a:extLst>
                  <a:ext uri="{0D108BD9-81ED-4DB2-BD59-A6C34878D82A}">
                    <a16:rowId xmlns:a16="http://schemas.microsoft.com/office/drawing/2014/main" val="2261145991"/>
                  </a:ext>
                </a:extLst>
              </a:tr>
              <a:tr h="306093">
                <a:tc>
                  <a:txBody>
                    <a:bodyPr/>
                    <a:lstStyle/>
                    <a:p>
                      <a:r>
                        <a:rPr lang="en-US" sz="1600" dirty="0"/>
                        <a:t>Brandon Byrd</a:t>
                      </a:r>
                    </a:p>
                  </a:txBody>
                  <a:tcPr/>
                </a:tc>
                <a:tc>
                  <a:txBody>
                    <a:bodyPr/>
                    <a:lstStyle/>
                    <a:p>
                      <a:pPr algn="ctr"/>
                      <a:r>
                        <a:rPr lang="en-US" sz="1600" dirty="0"/>
                        <a:t>59</a:t>
                      </a:r>
                    </a:p>
                  </a:txBody>
                  <a:tcPr/>
                </a:tc>
                <a:tc>
                  <a:txBody>
                    <a:bodyPr/>
                    <a:lstStyle/>
                    <a:p>
                      <a:pPr algn="ctr"/>
                      <a:r>
                        <a:rPr lang="en-US" sz="1600" dirty="0"/>
                        <a:t>$135,000</a:t>
                      </a:r>
                    </a:p>
                  </a:txBody>
                  <a:tcPr/>
                </a:tc>
                <a:tc>
                  <a:txBody>
                    <a:bodyPr/>
                    <a:lstStyle/>
                    <a:p>
                      <a:pPr algn="ctr"/>
                      <a:endParaRPr lang="en-US" sz="1600" dirty="0"/>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$6,750</a:t>
                      </a:r>
                    </a:p>
                  </a:txBody>
                  <a:tcPr>
                    <a:solidFill>
                      <a:schemeClr val="tx2">
                        <a:lumMod val="10000"/>
                        <a:lumOff val="90000"/>
                      </a:schemeClr>
                    </a:solidFill>
                  </a:tcPr>
                </a:tc>
                <a:tc>
                  <a:txBody>
                    <a:bodyPr/>
                    <a:lstStyle/>
                    <a:p>
                      <a:pPr algn="ctr"/>
                      <a:r>
                        <a:rPr lang="en-US" sz="1600" dirty="0"/>
                        <a:t>$0</a:t>
                      </a:r>
                    </a:p>
                  </a:txBody>
                  <a:tcPr>
                    <a:solidFill>
                      <a:schemeClr val="accent1">
                        <a:lumMod val="20000"/>
                        <a:lumOff val="80000"/>
                      </a:schemeClr>
                    </a:solidFill>
                  </a:tcPr>
                </a:tc>
                <a:tc>
                  <a:txBody>
                    <a:bodyPr/>
                    <a:lstStyle/>
                    <a:p>
                      <a:pPr algn="ctr"/>
                      <a:endParaRPr lang="en-US" sz="1600" dirty="0"/>
                    </a:p>
                  </a:txBody>
                  <a:tcPr>
                    <a:noFill/>
                  </a:tcPr>
                </a:tc>
                <a:extLst>
                  <a:ext uri="{0D108BD9-81ED-4DB2-BD59-A6C34878D82A}">
                    <a16:rowId xmlns:a16="http://schemas.microsoft.com/office/drawing/2014/main" val="1939646437"/>
                  </a:ext>
                </a:extLst>
              </a:tr>
              <a:tr h="306093">
                <a:tc>
                  <a:txBody>
                    <a:bodyPr/>
                    <a:lstStyle/>
                    <a:p>
                      <a:r>
                        <a:rPr lang="en-US" sz="1600" dirty="0"/>
                        <a:t>Sarah Droste</a:t>
                      </a:r>
                    </a:p>
                  </a:txBody>
                  <a:tcPr/>
                </a:tc>
                <a:tc>
                  <a:txBody>
                    <a:bodyPr/>
                    <a:lstStyle/>
                    <a:p>
                      <a:pPr algn="ctr"/>
                      <a:r>
                        <a:rPr lang="en-US" sz="1600" dirty="0"/>
                        <a:t>48</a:t>
                      </a:r>
                    </a:p>
                  </a:txBody>
                  <a:tcPr/>
                </a:tc>
                <a:tc>
                  <a:txBody>
                    <a:bodyPr/>
                    <a:lstStyle/>
                    <a:p>
                      <a:pPr algn="ctr"/>
                      <a:r>
                        <a:rPr lang="en-US" sz="1600" dirty="0"/>
                        <a:t>$120,000</a:t>
                      </a:r>
                    </a:p>
                  </a:txBody>
                  <a:tcPr/>
                </a:tc>
                <a:tc>
                  <a:txBody>
                    <a:bodyPr/>
                    <a:lstStyle/>
                    <a:p>
                      <a:pPr algn="ctr"/>
                      <a:endParaRPr lang="en-US" sz="1600" dirty="0"/>
                    </a:p>
                  </a:txBody>
                  <a:tcPr>
                    <a:solidFill>
                      <a:schemeClr val="tx2">
                        <a:lumMod val="10000"/>
                        <a:lumOff val="90000"/>
                      </a:schemeClr>
                    </a:solidFill>
                  </a:tcPr>
                </a:tc>
                <a:tc>
                  <a:txBody>
                    <a:bodyPr/>
                    <a:lstStyle/>
                    <a:p>
                      <a:pPr algn="ctr"/>
                      <a:r>
                        <a:rPr lang="en-US" sz="1600" dirty="0"/>
                        <a:t>$6,000</a:t>
                      </a:r>
                    </a:p>
                  </a:txBody>
                  <a:tcPr>
                    <a:solidFill>
                      <a:schemeClr val="tx2">
                        <a:lumMod val="10000"/>
                        <a:lumOff val="90000"/>
                      </a:schemeClr>
                    </a:solidFill>
                  </a:tcPr>
                </a:tc>
                <a:tc>
                  <a:txBody>
                    <a:bodyPr/>
                    <a:lstStyle/>
                    <a:p>
                      <a:pPr algn="ctr"/>
                      <a:r>
                        <a:rPr lang="en-US" sz="1600" dirty="0"/>
                        <a:t>$0</a:t>
                      </a:r>
                    </a:p>
                  </a:txBody>
                  <a:tcPr>
                    <a:solidFill>
                      <a:schemeClr val="accent1">
                        <a:lumMod val="20000"/>
                        <a:lumOff val="80000"/>
                      </a:schemeClr>
                    </a:solidFill>
                  </a:tcPr>
                </a:tc>
                <a:tc>
                  <a:txBody>
                    <a:bodyPr/>
                    <a:lstStyle/>
                    <a:p>
                      <a:pPr algn="ctr"/>
                      <a:endParaRPr lang="en-US" sz="1600" dirty="0"/>
                    </a:p>
                  </a:txBody>
                  <a:tcPr>
                    <a:noFill/>
                  </a:tcPr>
                </a:tc>
                <a:extLst>
                  <a:ext uri="{0D108BD9-81ED-4DB2-BD59-A6C34878D82A}">
                    <a16:rowId xmlns:a16="http://schemas.microsoft.com/office/drawing/2014/main" val="976425678"/>
                  </a:ext>
                </a:extLst>
              </a:tr>
              <a:tr h="306093">
                <a:tc>
                  <a:txBody>
                    <a:bodyPr/>
                    <a:lstStyle/>
                    <a:p>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solidFill>
                      <a:schemeClr val="tx2">
                        <a:lumMod val="10000"/>
                        <a:lumOff val="90000"/>
                      </a:schemeClr>
                    </a:solidFill>
                  </a:tcPr>
                </a:tc>
                <a:tc>
                  <a:txBody>
                    <a:bodyPr/>
                    <a:lstStyle/>
                    <a:p>
                      <a:pPr algn="ctr"/>
                      <a:endParaRPr lang="en-US" sz="1600" dirty="0"/>
                    </a:p>
                  </a:txBody>
                  <a:tcPr>
                    <a:solidFill>
                      <a:schemeClr val="tx2">
                        <a:lumMod val="10000"/>
                        <a:lumOff val="90000"/>
                      </a:schemeClr>
                    </a:solidFill>
                  </a:tcPr>
                </a:tc>
                <a:tc>
                  <a:txBody>
                    <a:bodyPr/>
                    <a:lstStyle/>
                    <a:p>
                      <a:pPr algn="ctr"/>
                      <a:r>
                        <a:rPr lang="en-US" sz="1600" dirty="0"/>
                        <a:t>$0</a:t>
                      </a:r>
                    </a:p>
                  </a:txBody>
                  <a:tcPr>
                    <a:solidFill>
                      <a:schemeClr val="accent1">
                        <a:lumMod val="20000"/>
                        <a:lumOff val="80000"/>
                      </a:schemeClr>
                    </a:solidFill>
                  </a:tcPr>
                </a:tc>
                <a:tc>
                  <a:txBody>
                    <a:bodyPr/>
                    <a:lstStyle/>
                    <a:p>
                      <a:pPr algn="ctr"/>
                      <a:endParaRPr lang="en-US" sz="1600" dirty="0"/>
                    </a:p>
                  </a:txBody>
                  <a:tcPr>
                    <a:noFill/>
                  </a:tcPr>
                </a:tc>
                <a:extLst>
                  <a:ext uri="{0D108BD9-81ED-4DB2-BD59-A6C34878D82A}">
                    <a16:rowId xmlns:a16="http://schemas.microsoft.com/office/drawing/2014/main" val="447966060"/>
                  </a:ext>
                </a:extLst>
              </a:tr>
              <a:tr h="306093">
                <a:tc>
                  <a:txBody>
                    <a:bodyPr/>
                    <a:lstStyle/>
                    <a:p>
                      <a:r>
                        <a:rPr lang="en-US" sz="1600" dirty="0"/>
                        <a:t>Angela Jordan</a:t>
                      </a:r>
                    </a:p>
                  </a:txBody>
                  <a:tcPr/>
                </a:tc>
                <a:tc>
                  <a:txBody>
                    <a:bodyPr/>
                    <a:lstStyle/>
                    <a:p>
                      <a:pPr algn="ctr"/>
                      <a:r>
                        <a:rPr lang="en-US" sz="1600" dirty="0"/>
                        <a:t>32</a:t>
                      </a:r>
                    </a:p>
                  </a:txBody>
                  <a:tcPr/>
                </a:tc>
                <a:tc>
                  <a:txBody>
                    <a:bodyPr/>
                    <a:lstStyle/>
                    <a:p>
                      <a:pPr algn="ctr"/>
                      <a:r>
                        <a:rPr lang="en-US" sz="1600" dirty="0"/>
                        <a:t>$25,000</a:t>
                      </a:r>
                    </a:p>
                  </a:txBody>
                  <a:tcPr/>
                </a:tc>
                <a:tc>
                  <a:txBody>
                    <a:bodyPr/>
                    <a:lstStyle/>
                    <a:p>
                      <a:pPr algn="ctr"/>
                      <a:endParaRPr lang="en-US" sz="1600" dirty="0"/>
                    </a:p>
                  </a:txBody>
                  <a:tcPr>
                    <a:solidFill>
                      <a:schemeClr val="tx2">
                        <a:lumMod val="10000"/>
                        <a:lumOff val="90000"/>
                      </a:schemeClr>
                    </a:solidFill>
                  </a:tcPr>
                </a:tc>
                <a:tc>
                  <a:txBody>
                    <a:bodyPr/>
                    <a:lstStyle/>
                    <a:p>
                      <a:pPr algn="ctr"/>
                      <a:r>
                        <a:rPr lang="en-US" sz="1600" dirty="0"/>
                        <a:t>$1,250</a:t>
                      </a:r>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$571</a:t>
                      </a:r>
                    </a:p>
                  </a:txBody>
                  <a:tcPr>
                    <a:solidFill>
                      <a:schemeClr val="accent1">
                        <a:lumMod val="20000"/>
                        <a:lumOff val="80000"/>
                      </a:schemeClr>
                    </a:solidFill>
                  </a:tcPr>
                </a:tc>
                <a:tc>
                  <a:txBody>
                    <a:bodyPr/>
                    <a:lstStyle/>
                    <a:p>
                      <a:pPr algn="ctr"/>
                      <a:endParaRPr lang="en-US" sz="1600" dirty="0"/>
                    </a:p>
                  </a:txBody>
                  <a:tcPr>
                    <a:noFill/>
                  </a:tcPr>
                </a:tc>
                <a:extLst>
                  <a:ext uri="{0D108BD9-81ED-4DB2-BD59-A6C34878D82A}">
                    <a16:rowId xmlns:a16="http://schemas.microsoft.com/office/drawing/2014/main" val="3154228535"/>
                  </a:ext>
                </a:extLst>
              </a:tr>
              <a:tr h="306093">
                <a:tc>
                  <a:txBody>
                    <a:bodyPr/>
                    <a:lstStyle/>
                    <a:p>
                      <a:r>
                        <a:rPr lang="en-US" sz="1600" b="1" dirty="0"/>
                        <a:t>Subtotal</a:t>
                      </a:r>
                    </a:p>
                  </a:txBody>
                  <a:tcPr/>
                </a:tc>
                <a:tc>
                  <a:txBody>
                    <a:bodyPr/>
                    <a:lstStyle/>
                    <a:p>
                      <a:pPr algn="ctr"/>
                      <a:endParaRPr lang="en-US" sz="1600" b="1" dirty="0"/>
                    </a:p>
                  </a:txBody>
                  <a:tcPr/>
                </a:tc>
                <a:tc>
                  <a:txBody>
                    <a:bodyPr/>
                    <a:lstStyle/>
                    <a:p>
                      <a:pPr algn="ctr"/>
                      <a:r>
                        <a:rPr lang="en-US" sz="1600" b="1" dirty="0"/>
                        <a:t>$695,000</a:t>
                      </a:r>
                    </a:p>
                  </a:txBody>
                  <a:tcPr/>
                </a:tc>
                <a:tc>
                  <a:txBody>
                    <a:bodyPr/>
                    <a:lstStyle/>
                    <a:p>
                      <a:pPr algn="ctr"/>
                      <a:endParaRPr lang="en-US" sz="1600" b="1" dirty="0"/>
                    </a:p>
                  </a:txBody>
                  <a:tcPr>
                    <a:solidFill>
                      <a:schemeClr val="tx2">
                        <a:lumMod val="10000"/>
                        <a:lumOff val="90000"/>
                      </a:schemeClr>
                    </a:solidFill>
                  </a:tcPr>
                </a:tc>
                <a:tc>
                  <a:txBody>
                    <a:bodyPr/>
                    <a:lstStyle/>
                    <a:p>
                      <a:pPr algn="ctr"/>
                      <a:r>
                        <a:rPr lang="en-US" sz="1600" b="1" dirty="0"/>
                        <a:t>$34,750</a:t>
                      </a:r>
                    </a:p>
                  </a:txBody>
                  <a:tcPr>
                    <a:solidFill>
                      <a:schemeClr val="tx2">
                        <a:lumMod val="10000"/>
                        <a:lumOff val="90000"/>
                      </a:schemeClr>
                    </a:solidFill>
                  </a:tcPr>
                </a:tc>
                <a:tc>
                  <a:txBody>
                    <a:bodyPr/>
                    <a:lstStyle/>
                    <a:p>
                      <a:pPr algn="ctr"/>
                      <a:r>
                        <a:rPr lang="en-US" sz="1600" b="1" dirty="0"/>
                        <a:t>$1,930</a:t>
                      </a:r>
                    </a:p>
                  </a:txBody>
                  <a:tcPr>
                    <a:solidFill>
                      <a:schemeClr val="accent1">
                        <a:lumMod val="20000"/>
                        <a:lumOff val="80000"/>
                      </a:schemeClr>
                    </a:solidFill>
                  </a:tcPr>
                </a:tc>
                <a:tc>
                  <a:txBody>
                    <a:bodyPr/>
                    <a:lstStyle/>
                    <a:p>
                      <a:pPr algn="ctr"/>
                      <a:endParaRPr lang="en-US" sz="1600" dirty="0"/>
                    </a:p>
                  </a:txBody>
                  <a:tcPr>
                    <a:noFill/>
                  </a:tcPr>
                </a:tc>
                <a:extLst>
                  <a:ext uri="{0D108BD9-81ED-4DB2-BD59-A6C34878D82A}">
                    <a16:rowId xmlns:a16="http://schemas.microsoft.com/office/drawing/2014/main" val="4138312620"/>
                  </a:ext>
                </a:extLst>
              </a:tr>
            </a:tbl>
          </a:graphicData>
        </a:graphic>
      </p:graphicFrame>
      <p:sp>
        <p:nvSpPr>
          <p:cNvPr id="6" name="Slide Number Placeholder 5">
            <a:extLst>
              <a:ext uri="{FF2B5EF4-FFF2-40B4-BE49-F238E27FC236}">
                <a16:creationId xmlns:a16="http://schemas.microsoft.com/office/drawing/2014/main" id="{E738F8C4-F01B-D249-9A42-08B116CAC5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5B047-7786-42C0-A2BF-6DB1A4525D42}" type="slidenum">
              <a:rPr kumimoji="0" lang="en-US" sz="8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1A59D7DB-4BF1-9148-93DA-9235957B04A5}"/>
              </a:ext>
            </a:extLst>
          </p:cNvPr>
          <p:cNvSpPr>
            <a:spLocks noGrp="1"/>
          </p:cNvSpPr>
          <p:nvPr>
            <p:ph type="title"/>
          </p:nvPr>
        </p:nvSpPr>
        <p:spPr>
          <a:xfrm>
            <a:off x="457200" y="826086"/>
            <a:ext cx="10816844" cy="594360"/>
          </a:xfrm>
        </p:spPr>
        <p:txBody>
          <a:bodyPr/>
          <a:lstStyle/>
          <a:p>
            <a:r>
              <a:rPr lang="en-US" dirty="0"/>
              <a:t>Add Modest Cash Balance</a:t>
            </a:r>
            <a:r>
              <a:rPr lang="en-US" baseline="30000" dirty="0"/>
              <a:t>*</a:t>
            </a:r>
            <a:endParaRPr lang="en-US" dirty="0"/>
          </a:p>
        </p:txBody>
      </p:sp>
      <p:sp>
        <p:nvSpPr>
          <p:cNvPr id="4" name="TextBox 3">
            <a:extLst>
              <a:ext uri="{FF2B5EF4-FFF2-40B4-BE49-F238E27FC236}">
                <a16:creationId xmlns:a16="http://schemas.microsoft.com/office/drawing/2014/main" id="{2323AC7B-9EEB-781A-21C0-2AB482EAE74C}"/>
              </a:ext>
            </a:extLst>
          </p:cNvPr>
          <p:cNvSpPr txBox="1"/>
          <p:nvPr/>
        </p:nvSpPr>
        <p:spPr>
          <a:xfrm>
            <a:off x="457200" y="5903693"/>
            <a:ext cx="10816845" cy="615553"/>
          </a:xfrm>
          <a:prstGeom prst="rect">
            <a:avLst/>
          </a:prstGeom>
          <a:noFill/>
        </p:spPr>
        <p:txBody>
          <a:bodyPr wrap="square" lIns="0" tIns="0" rIns="0" bIns="0" rtlCol="0">
            <a:spAutoFit/>
          </a:bodyPr>
          <a:lstStyle/>
          <a:p>
            <a:pPr algn="l">
              <a:defRPr/>
            </a:pPr>
            <a:r>
              <a:rPr lang="en-US" sz="800" dirty="0">
                <a:solidFill>
                  <a:srgbClr val="585951"/>
                </a:solidFill>
                <a:latin typeface="Arial" panose="020B0604020202020204" pitchFamily="34" charset="0"/>
                <a:cs typeface="Arial" panose="020B0604020202020204" pitchFamily="34" charset="0"/>
              </a:rPr>
              <a:t>*</a:t>
            </a:r>
            <a:r>
              <a:rPr lang="en-US" sz="800" b="1" dirty="0">
                <a:solidFill>
                  <a:srgbClr val="585951"/>
                </a:solidFill>
                <a:latin typeface="Arial" panose="020B0604020202020204" pitchFamily="34" charset="0"/>
                <a:cs typeface="Arial" panose="020B0604020202020204" pitchFamily="34" charset="0"/>
              </a:rPr>
              <a:t>Important</a:t>
            </a:r>
            <a:r>
              <a:rPr lang="en-US" sz="800" dirty="0">
                <a:solidFill>
                  <a:srgbClr val="585951"/>
                </a:solidFill>
                <a:latin typeface="Arial" panose="020B0604020202020204" pitchFamily="34" charset="0"/>
                <a:cs typeface="Arial" panose="020B0604020202020204" pitchFamily="34" charset="0"/>
              </a:rPr>
              <a:t>: This is a hypothetical example. If you want to obtain your own, or your client’s personalized scenario, please provide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with a full, up-to-date owner and employee census in order to receive a customized plan design illustration.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by Ascensus does not provide tax, legal, or accounting advice. This material has been prepared for informational and illustrative purposes only, and is not intended to provide, and should not be relied on for, tax, legal, or accounting advice. You or your client should consult your/their own tax, legal, and accounting advisors before engaging in any transaction.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by Ascensus provides plan design, administration, and compliance services. It is not a broker-dealer or an investment advisor and does not provide tax, legal, or accounting services.</a:t>
            </a:r>
            <a:br>
              <a:rPr lang="en-US" sz="800" dirty="0">
                <a:solidFill>
                  <a:srgbClr val="585951"/>
                </a:solidFill>
                <a:latin typeface="Arial" panose="020B0604020202020204" pitchFamily="34" charset="0"/>
                <a:cs typeface="Arial" panose="020B0604020202020204" pitchFamily="34" charset="0"/>
              </a:rPr>
            </a:br>
            <a:r>
              <a:rPr lang="en-US" sz="800" dirty="0">
                <a:solidFill>
                  <a:srgbClr val="585951"/>
                </a:solidFill>
                <a:latin typeface="Arial" panose="020B0604020202020204" pitchFamily="34" charset="0"/>
                <a:cs typeface="Arial" panose="020B0604020202020204" pitchFamily="34" charset="0"/>
              </a:rPr>
              <a:t>(SEE ADDITIONAL DISCLOSURES IN PRESENTATION.)</a:t>
            </a:r>
            <a:endParaRPr lang="en-US" sz="800" dirty="0">
              <a:solidFill>
                <a:schemeClr val="tx1">
                  <a:lumMod val="50000"/>
                  <a:lumOff val="50000"/>
                </a:schemeClr>
              </a:solidFill>
            </a:endParaRPr>
          </a:p>
        </p:txBody>
      </p:sp>
      <p:sp>
        <p:nvSpPr>
          <p:cNvPr id="3" name="Footer Placeholder 2">
            <a:extLst>
              <a:ext uri="{FF2B5EF4-FFF2-40B4-BE49-F238E27FC236}">
                <a16:creationId xmlns:a16="http://schemas.microsoft.com/office/drawing/2014/main" id="{464A7E02-75AF-0349-B63B-4EED35826343}"/>
              </a:ext>
            </a:extLst>
          </p:cNvPr>
          <p:cNvSpPr>
            <a:spLocks noGrp="1"/>
          </p:cNvSpPr>
          <p:nvPr>
            <p:ph type="ftr" sz="quarter" idx="11"/>
          </p:nvPr>
        </p:nvSpPr>
        <p:spPr>
          <a:xfrm>
            <a:off x="457200" y="6519246"/>
            <a:ext cx="6126480"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
        <p:nvSpPr>
          <p:cNvPr id="5" name="Up Arrow 9">
            <a:extLst>
              <a:ext uri="{FF2B5EF4-FFF2-40B4-BE49-F238E27FC236}">
                <a16:creationId xmlns:a16="http://schemas.microsoft.com/office/drawing/2014/main" id="{F95F3005-FFB7-30CF-BF57-D54BC2677840}"/>
              </a:ext>
            </a:extLst>
          </p:cNvPr>
          <p:cNvSpPr/>
          <p:nvPr/>
        </p:nvSpPr>
        <p:spPr>
          <a:xfrm rot="10800000">
            <a:off x="1935508" y="4457700"/>
            <a:ext cx="238545" cy="282269"/>
          </a:xfrm>
          <a:prstGeom prst="upArrow">
            <a:avLst>
              <a:gd name="adj1" fmla="val 42338"/>
              <a:gd name="adj2" fmla="val 53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Up Arrow 9">
            <a:extLst>
              <a:ext uri="{FF2B5EF4-FFF2-40B4-BE49-F238E27FC236}">
                <a16:creationId xmlns:a16="http://schemas.microsoft.com/office/drawing/2014/main" id="{891C5297-3D31-DC8D-7BCD-B99B5DCCB873}"/>
              </a:ext>
            </a:extLst>
          </p:cNvPr>
          <p:cNvSpPr/>
          <p:nvPr/>
        </p:nvSpPr>
        <p:spPr>
          <a:xfrm rot="10800000">
            <a:off x="4335808" y="4457699"/>
            <a:ext cx="238545" cy="282269"/>
          </a:xfrm>
          <a:prstGeom prst="upArrow">
            <a:avLst>
              <a:gd name="adj1" fmla="val 42338"/>
              <a:gd name="adj2" fmla="val 53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 name="Up Arrow 9">
            <a:extLst>
              <a:ext uri="{FF2B5EF4-FFF2-40B4-BE49-F238E27FC236}">
                <a16:creationId xmlns:a16="http://schemas.microsoft.com/office/drawing/2014/main" id="{F1186525-D21C-B4D2-1E16-ED6AB78C5E3C}"/>
              </a:ext>
            </a:extLst>
          </p:cNvPr>
          <p:cNvSpPr/>
          <p:nvPr/>
        </p:nvSpPr>
        <p:spPr>
          <a:xfrm rot="10800000">
            <a:off x="6583680" y="4457700"/>
            <a:ext cx="238545" cy="282269"/>
          </a:xfrm>
          <a:prstGeom prst="upArrow">
            <a:avLst>
              <a:gd name="adj1" fmla="val 42338"/>
              <a:gd name="adj2" fmla="val 53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110368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1A5E6-229D-C64E-92F0-CEB1A9AFA9C1}"/>
              </a:ext>
            </a:extLst>
          </p:cNvPr>
          <p:cNvSpPr>
            <a:spLocks noGrp="1"/>
          </p:cNvSpPr>
          <p:nvPr>
            <p:ph type="body" sz="quarter" idx="14"/>
          </p:nvPr>
        </p:nvSpPr>
        <p:spPr/>
        <p:txBody>
          <a:bodyPr/>
          <a:lstStyle/>
          <a:p>
            <a:r>
              <a:rPr lang="en-US" dirty="0"/>
              <a:t>CASE STUDY</a:t>
            </a:r>
          </a:p>
        </p:txBody>
      </p:sp>
      <p:graphicFrame>
        <p:nvGraphicFramePr>
          <p:cNvPr id="8" name="Table 8">
            <a:extLst>
              <a:ext uri="{FF2B5EF4-FFF2-40B4-BE49-F238E27FC236}">
                <a16:creationId xmlns:a16="http://schemas.microsoft.com/office/drawing/2014/main" id="{C30EF0D1-495A-FF48-81AC-107D7E8CE932}"/>
              </a:ext>
            </a:extLst>
          </p:cNvPr>
          <p:cNvGraphicFramePr>
            <a:graphicFrameLocks noGrp="1"/>
          </p:cNvGraphicFramePr>
          <p:nvPr>
            <p:ph sz="quarter" idx="15"/>
            <p:extLst>
              <p:ext uri="{D42A27DB-BD31-4B8C-83A1-F6EECF244321}">
                <p14:modId xmlns:p14="http://schemas.microsoft.com/office/powerpoint/2010/main" val="2751003598"/>
              </p:ext>
            </p:extLst>
          </p:nvPr>
        </p:nvGraphicFramePr>
        <p:xfrm>
          <a:off x="1719943" y="1170005"/>
          <a:ext cx="8070008" cy="5120640"/>
        </p:xfrm>
        <a:graphic>
          <a:graphicData uri="http://schemas.openxmlformats.org/drawingml/2006/table">
            <a:tbl>
              <a:tblPr firstRow="1" bandRow="1">
                <a:tableStyleId>{6FF3EA9E-BB28-4088-AA58-0C9C6C2AA903}</a:tableStyleId>
              </a:tblPr>
              <a:tblGrid>
                <a:gridCol w="1600569">
                  <a:extLst>
                    <a:ext uri="{9D8B030D-6E8A-4147-A177-3AD203B41FA5}">
                      <a16:colId xmlns:a16="http://schemas.microsoft.com/office/drawing/2014/main" val="244607188"/>
                    </a:ext>
                  </a:extLst>
                </a:gridCol>
                <a:gridCol w="578863">
                  <a:extLst>
                    <a:ext uri="{9D8B030D-6E8A-4147-A177-3AD203B41FA5}">
                      <a16:colId xmlns:a16="http://schemas.microsoft.com/office/drawing/2014/main" val="3010445765"/>
                    </a:ext>
                  </a:extLst>
                </a:gridCol>
                <a:gridCol w="1085795">
                  <a:extLst>
                    <a:ext uri="{9D8B030D-6E8A-4147-A177-3AD203B41FA5}">
                      <a16:colId xmlns:a16="http://schemas.microsoft.com/office/drawing/2014/main" val="1372198214"/>
                    </a:ext>
                  </a:extLst>
                </a:gridCol>
                <a:gridCol w="926615">
                  <a:extLst>
                    <a:ext uri="{9D8B030D-6E8A-4147-A177-3AD203B41FA5}">
                      <a16:colId xmlns:a16="http://schemas.microsoft.com/office/drawing/2014/main" val="3091117337"/>
                    </a:ext>
                  </a:extLst>
                </a:gridCol>
                <a:gridCol w="1189521">
                  <a:extLst>
                    <a:ext uri="{9D8B030D-6E8A-4147-A177-3AD203B41FA5}">
                      <a16:colId xmlns:a16="http://schemas.microsoft.com/office/drawing/2014/main" val="2009730175"/>
                    </a:ext>
                  </a:extLst>
                </a:gridCol>
                <a:gridCol w="1368765">
                  <a:extLst>
                    <a:ext uri="{9D8B030D-6E8A-4147-A177-3AD203B41FA5}">
                      <a16:colId xmlns:a16="http://schemas.microsoft.com/office/drawing/2014/main" val="2741932236"/>
                    </a:ext>
                  </a:extLst>
                </a:gridCol>
                <a:gridCol w="1319880">
                  <a:extLst>
                    <a:ext uri="{9D8B030D-6E8A-4147-A177-3AD203B41FA5}">
                      <a16:colId xmlns:a16="http://schemas.microsoft.com/office/drawing/2014/main" val="3905346953"/>
                    </a:ext>
                  </a:extLst>
                </a:gridCol>
              </a:tblGrid>
              <a:tr h="499140">
                <a:tc>
                  <a:txBody>
                    <a:bodyPr/>
                    <a:lstStyle/>
                    <a:p>
                      <a:r>
                        <a:rPr lang="en-US" sz="1500" dirty="0"/>
                        <a:t>Name</a:t>
                      </a:r>
                    </a:p>
                  </a:txBody>
                  <a:tcPr anchor="b"/>
                </a:tc>
                <a:tc>
                  <a:txBody>
                    <a:bodyPr/>
                    <a:lstStyle/>
                    <a:p>
                      <a:pPr algn="ctr"/>
                      <a:r>
                        <a:rPr lang="en-US" sz="1500" dirty="0"/>
                        <a:t>Age</a:t>
                      </a:r>
                    </a:p>
                  </a:txBody>
                  <a:tcPr anchor="b"/>
                </a:tc>
                <a:tc>
                  <a:txBody>
                    <a:bodyPr/>
                    <a:lstStyle/>
                    <a:p>
                      <a:pPr algn="ctr"/>
                      <a:r>
                        <a:rPr lang="en-US" sz="1500" dirty="0"/>
                        <a:t>Annual Salary</a:t>
                      </a:r>
                    </a:p>
                  </a:txBody>
                  <a:tcPr anchor="b"/>
                </a:tc>
                <a:tc>
                  <a:txBody>
                    <a:bodyPr/>
                    <a:lstStyle/>
                    <a:p>
                      <a:pPr algn="ctr"/>
                      <a:r>
                        <a:rPr lang="en-US" sz="1500" dirty="0"/>
                        <a:t>401(k)</a:t>
                      </a:r>
                    </a:p>
                  </a:txBody>
                  <a:tcPr anchor="b">
                    <a:solidFill>
                      <a:schemeClr val="tx2">
                        <a:lumMod val="10000"/>
                        <a:lumOff val="90000"/>
                      </a:schemeClr>
                    </a:solidFill>
                  </a:tcPr>
                </a:tc>
                <a:tc>
                  <a:txBody>
                    <a:bodyPr/>
                    <a:lstStyle/>
                    <a:p>
                      <a:pPr algn="ctr"/>
                      <a:r>
                        <a:rPr lang="en-US" sz="1500" dirty="0"/>
                        <a:t>Profit Sharing</a:t>
                      </a:r>
                    </a:p>
                  </a:txBody>
                  <a:tcPr anchor="b">
                    <a:solidFill>
                      <a:schemeClr val="tx2">
                        <a:lumMod val="10000"/>
                        <a:lumOff val="90000"/>
                      </a:schemeClr>
                    </a:solidFill>
                  </a:tcPr>
                </a:tc>
                <a:tc>
                  <a:txBody>
                    <a:bodyPr/>
                    <a:lstStyle/>
                    <a:p>
                      <a:pPr algn="ctr"/>
                      <a:r>
                        <a:rPr lang="en-US" sz="1500" dirty="0"/>
                        <a:t>Cash Balance</a:t>
                      </a:r>
                    </a:p>
                  </a:txBody>
                  <a:tcPr anchor="b">
                    <a:solidFill>
                      <a:schemeClr val="accent1">
                        <a:lumMod val="20000"/>
                        <a:lumOff val="80000"/>
                      </a:schemeClr>
                    </a:solidFill>
                  </a:tcPr>
                </a:tc>
                <a:tc>
                  <a:txBody>
                    <a:bodyPr/>
                    <a:lstStyle/>
                    <a:p>
                      <a:pPr algn="ctr"/>
                      <a:r>
                        <a:rPr lang="en-US" sz="1500" dirty="0"/>
                        <a:t>Total Contribution</a:t>
                      </a:r>
                    </a:p>
                  </a:txBody>
                  <a:tcPr anchor="b">
                    <a:noFill/>
                  </a:tcPr>
                </a:tc>
                <a:extLst>
                  <a:ext uri="{0D108BD9-81ED-4DB2-BD59-A6C34878D82A}">
                    <a16:rowId xmlns:a16="http://schemas.microsoft.com/office/drawing/2014/main" val="4220443968"/>
                  </a:ext>
                </a:extLst>
              </a:tr>
              <a:tr h="291165">
                <a:tc>
                  <a:txBody>
                    <a:bodyPr/>
                    <a:lstStyle/>
                    <a:p>
                      <a:r>
                        <a:rPr lang="en-US" sz="1400" dirty="0">
                          <a:solidFill>
                            <a:schemeClr val="bg1"/>
                          </a:solidFill>
                        </a:rPr>
                        <a:t>2 Owners</a:t>
                      </a:r>
                    </a:p>
                  </a:txBody>
                  <a:tcPr>
                    <a:solidFill>
                      <a:schemeClr val="accent2"/>
                    </a:solidFill>
                  </a:tcPr>
                </a:tc>
                <a:tc>
                  <a:txBody>
                    <a:bodyPr/>
                    <a:lstStyle/>
                    <a:p>
                      <a:pPr algn="ctr"/>
                      <a:endParaRPr lang="en-US" sz="1400" dirty="0"/>
                    </a:p>
                  </a:txBody>
                  <a:tcPr>
                    <a:solidFill>
                      <a:schemeClr val="accent2"/>
                    </a:solidFill>
                  </a:tcPr>
                </a:tc>
                <a:tc>
                  <a:txBody>
                    <a:bodyPr/>
                    <a:lstStyle/>
                    <a:p>
                      <a:pPr algn="ctr"/>
                      <a:endParaRPr lang="en-US" sz="1400" dirty="0"/>
                    </a:p>
                  </a:txBody>
                  <a:tcPr>
                    <a:solidFill>
                      <a:schemeClr val="accent2"/>
                    </a:solidFill>
                  </a:tcPr>
                </a:tc>
                <a:tc>
                  <a:txBody>
                    <a:bodyPr/>
                    <a:lstStyle/>
                    <a:p>
                      <a:pPr algn="ctr"/>
                      <a:endParaRPr lang="en-US" sz="1400" dirty="0"/>
                    </a:p>
                  </a:txBody>
                  <a:tcPr>
                    <a:solidFill>
                      <a:schemeClr val="accent2"/>
                    </a:solidFill>
                  </a:tcPr>
                </a:tc>
                <a:tc>
                  <a:txBody>
                    <a:bodyPr/>
                    <a:lstStyle/>
                    <a:p>
                      <a:pPr algn="ctr"/>
                      <a:endParaRPr lang="en-US" sz="1400" dirty="0"/>
                    </a:p>
                  </a:txBody>
                  <a:tcPr>
                    <a:solidFill>
                      <a:schemeClr val="accent2"/>
                    </a:solidFill>
                  </a:tcPr>
                </a:tc>
                <a:tc>
                  <a:txBody>
                    <a:bodyPr/>
                    <a:lstStyle/>
                    <a:p>
                      <a:pPr algn="ctr"/>
                      <a:endParaRPr lang="en-US" sz="1400" dirty="0"/>
                    </a:p>
                  </a:txBody>
                  <a:tcPr>
                    <a:solidFill>
                      <a:schemeClr val="accent2"/>
                    </a:solidFill>
                  </a:tcPr>
                </a:tc>
                <a:tc>
                  <a:txBody>
                    <a:bodyPr/>
                    <a:lstStyle/>
                    <a:p>
                      <a:pPr algn="ctr"/>
                      <a:endParaRPr lang="en-US" sz="1400" dirty="0"/>
                    </a:p>
                  </a:txBody>
                  <a:tcPr>
                    <a:solidFill>
                      <a:schemeClr val="accent2"/>
                    </a:solidFill>
                  </a:tcPr>
                </a:tc>
                <a:extLst>
                  <a:ext uri="{0D108BD9-81ED-4DB2-BD59-A6C34878D82A}">
                    <a16:rowId xmlns:a16="http://schemas.microsoft.com/office/drawing/2014/main" val="1187901961"/>
                  </a:ext>
                </a:extLst>
              </a:tr>
              <a:tr h="291165">
                <a:tc>
                  <a:txBody>
                    <a:bodyPr/>
                    <a:lstStyle/>
                    <a:p>
                      <a:r>
                        <a:rPr lang="en-US" sz="1400" dirty="0"/>
                        <a:t>Albert Jones </a:t>
                      </a:r>
                    </a:p>
                  </a:txBody>
                  <a:tcPr/>
                </a:tc>
                <a:tc>
                  <a:txBody>
                    <a:bodyPr/>
                    <a:lstStyle/>
                    <a:p>
                      <a:pPr algn="ctr"/>
                      <a:r>
                        <a:rPr lang="en-US" sz="1400" dirty="0"/>
                        <a:t>60</a:t>
                      </a:r>
                    </a:p>
                  </a:txBody>
                  <a:tcPr/>
                </a:tc>
                <a:tc>
                  <a:txBody>
                    <a:bodyPr/>
                    <a:lstStyle/>
                    <a:p>
                      <a:pPr algn="ctr"/>
                      <a:r>
                        <a:rPr lang="en-US" sz="1400" dirty="0"/>
                        <a:t>$350,000</a:t>
                      </a:r>
                    </a:p>
                  </a:txBody>
                  <a:tcPr/>
                </a:tc>
                <a:tc>
                  <a:txBody>
                    <a:bodyPr/>
                    <a:lstStyle/>
                    <a:p>
                      <a:pPr algn="ctr"/>
                      <a:r>
                        <a:rPr lang="en-US" sz="1400" dirty="0"/>
                        <a:t>$34,750</a:t>
                      </a:r>
                    </a:p>
                  </a:txBody>
                  <a:tcPr>
                    <a:solidFill>
                      <a:schemeClr val="tx2">
                        <a:lumMod val="10000"/>
                        <a:lumOff val="90000"/>
                      </a:schemeClr>
                    </a:solidFill>
                  </a:tcPr>
                </a:tc>
                <a:tc>
                  <a:txBody>
                    <a:bodyPr/>
                    <a:lstStyle/>
                    <a:p>
                      <a:pPr algn="ctr"/>
                      <a:r>
                        <a:rPr lang="en-US" sz="1400" dirty="0"/>
                        <a:t>$46,500</a:t>
                      </a:r>
                    </a:p>
                  </a:txBody>
                  <a:tcPr>
                    <a:solidFill>
                      <a:schemeClr val="tx2">
                        <a:lumMod val="10000"/>
                        <a:lumOff val="90000"/>
                      </a:schemeClr>
                    </a:solidFill>
                  </a:tcPr>
                </a:tc>
                <a:tc>
                  <a:txBody>
                    <a:bodyPr/>
                    <a:lstStyle/>
                    <a:p>
                      <a:pPr algn="ctr"/>
                      <a:r>
                        <a:rPr lang="en-US" sz="1400" dirty="0"/>
                        <a:t>$324,273</a:t>
                      </a:r>
                    </a:p>
                  </a:txBody>
                  <a:tcPr>
                    <a:solidFill>
                      <a:schemeClr val="accent1">
                        <a:lumMod val="20000"/>
                        <a:lumOff val="80000"/>
                      </a:schemeClr>
                    </a:solidFill>
                  </a:tcPr>
                </a:tc>
                <a:tc>
                  <a:txBody>
                    <a:bodyPr/>
                    <a:lstStyle/>
                    <a:p>
                      <a:pPr algn="ctr"/>
                      <a:r>
                        <a:rPr lang="en-US" sz="1400" dirty="0"/>
                        <a:t>$405,523</a:t>
                      </a:r>
                    </a:p>
                  </a:txBody>
                  <a:tcPr>
                    <a:noFill/>
                  </a:tcPr>
                </a:tc>
                <a:extLst>
                  <a:ext uri="{0D108BD9-81ED-4DB2-BD59-A6C34878D82A}">
                    <a16:rowId xmlns:a16="http://schemas.microsoft.com/office/drawing/2014/main" val="1924915716"/>
                  </a:ext>
                </a:extLst>
              </a:tr>
              <a:tr h="291165">
                <a:tc>
                  <a:txBody>
                    <a:bodyPr/>
                    <a:lstStyle/>
                    <a:p>
                      <a:r>
                        <a:rPr lang="en-US" sz="1400" dirty="0"/>
                        <a:t>Sandy Calloway</a:t>
                      </a:r>
                    </a:p>
                  </a:txBody>
                  <a:tcPr/>
                </a:tc>
                <a:tc>
                  <a:txBody>
                    <a:bodyPr/>
                    <a:lstStyle/>
                    <a:p>
                      <a:pPr algn="ctr"/>
                      <a:r>
                        <a:rPr lang="en-US" sz="1400" dirty="0"/>
                        <a:t>40</a:t>
                      </a:r>
                    </a:p>
                  </a:txBody>
                  <a:tcPr/>
                </a:tc>
                <a:tc>
                  <a:txBody>
                    <a:bodyPr/>
                    <a:lstStyle/>
                    <a:p>
                      <a:pPr algn="ctr"/>
                      <a:r>
                        <a:rPr lang="en-US" sz="1400" dirty="0"/>
                        <a:t>$350,000</a:t>
                      </a:r>
                    </a:p>
                  </a:txBody>
                  <a:tcPr/>
                </a:tc>
                <a:tc>
                  <a:txBody>
                    <a:bodyPr/>
                    <a:lstStyle/>
                    <a:p>
                      <a:pPr algn="ctr"/>
                      <a:r>
                        <a:rPr lang="en-US" sz="1400" dirty="0"/>
                        <a:t>$23,500</a:t>
                      </a:r>
                    </a:p>
                  </a:txBody>
                  <a:tcPr>
                    <a:solidFill>
                      <a:schemeClr val="tx2">
                        <a:lumMod val="10000"/>
                        <a:lumOff val="90000"/>
                      </a:schemeClr>
                    </a:solidFill>
                  </a:tcPr>
                </a:tc>
                <a:tc>
                  <a:txBody>
                    <a:bodyPr/>
                    <a:lstStyle/>
                    <a:p>
                      <a:pPr algn="ctr"/>
                      <a:r>
                        <a:rPr lang="en-US" sz="1400" dirty="0"/>
                        <a:t>$46,500</a:t>
                      </a:r>
                    </a:p>
                  </a:txBody>
                  <a:tcPr>
                    <a:solidFill>
                      <a:schemeClr val="tx2">
                        <a:lumMod val="10000"/>
                        <a:lumOff val="90000"/>
                      </a:schemeClr>
                    </a:solidFill>
                  </a:tcPr>
                </a:tc>
                <a:tc>
                  <a:txBody>
                    <a:bodyPr/>
                    <a:lstStyle/>
                    <a:p>
                      <a:pPr algn="ctr"/>
                      <a:r>
                        <a:rPr lang="en-US" sz="1400" dirty="0"/>
                        <a:t>$119,915</a:t>
                      </a:r>
                    </a:p>
                  </a:txBody>
                  <a:tcPr>
                    <a:solidFill>
                      <a:schemeClr val="accent1">
                        <a:lumMod val="20000"/>
                        <a:lumOff val="80000"/>
                      </a:schemeClr>
                    </a:solidFill>
                  </a:tcPr>
                </a:tc>
                <a:tc>
                  <a:txBody>
                    <a:bodyPr/>
                    <a:lstStyle/>
                    <a:p>
                      <a:pPr algn="ctr"/>
                      <a:r>
                        <a:rPr lang="en-US" sz="1400" dirty="0"/>
                        <a:t>$189,915</a:t>
                      </a:r>
                    </a:p>
                  </a:txBody>
                  <a:tcPr>
                    <a:noFill/>
                  </a:tcPr>
                </a:tc>
                <a:extLst>
                  <a:ext uri="{0D108BD9-81ED-4DB2-BD59-A6C34878D82A}">
                    <a16:rowId xmlns:a16="http://schemas.microsoft.com/office/drawing/2014/main" val="3868389247"/>
                  </a:ext>
                </a:extLst>
              </a:tr>
              <a:tr h="291165">
                <a:tc>
                  <a:txBody>
                    <a:bodyPr/>
                    <a:lstStyle/>
                    <a:p>
                      <a:r>
                        <a:rPr lang="en-US" sz="1400" b="1" dirty="0"/>
                        <a:t>Subtotals</a:t>
                      </a:r>
                    </a:p>
                  </a:txBody>
                  <a:tcPr/>
                </a:tc>
                <a:tc>
                  <a:txBody>
                    <a:bodyPr/>
                    <a:lstStyle/>
                    <a:p>
                      <a:pPr algn="ctr"/>
                      <a:endParaRPr lang="en-US" sz="1400" b="1" dirty="0"/>
                    </a:p>
                  </a:txBody>
                  <a:tcPr/>
                </a:tc>
                <a:tc>
                  <a:txBody>
                    <a:bodyPr/>
                    <a:lstStyle/>
                    <a:p>
                      <a:pPr algn="ctr"/>
                      <a:r>
                        <a:rPr lang="en-US" sz="1400" b="1" dirty="0"/>
                        <a:t>$700,000</a:t>
                      </a:r>
                    </a:p>
                  </a:txBody>
                  <a:tcPr/>
                </a:tc>
                <a:tc>
                  <a:txBody>
                    <a:bodyPr/>
                    <a:lstStyle/>
                    <a:p>
                      <a:pPr algn="ctr"/>
                      <a:r>
                        <a:rPr lang="en-US" sz="1400" b="1" dirty="0"/>
                        <a:t>$58,250</a:t>
                      </a:r>
                    </a:p>
                  </a:txBody>
                  <a:tcPr>
                    <a:solidFill>
                      <a:schemeClr val="tx2">
                        <a:lumMod val="10000"/>
                        <a:lumOff val="90000"/>
                      </a:schemeClr>
                    </a:solidFill>
                  </a:tcPr>
                </a:tc>
                <a:tc>
                  <a:txBody>
                    <a:bodyPr/>
                    <a:lstStyle/>
                    <a:p>
                      <a:pPr algn="ctr"/>
                      <a:r>
                        <a:rPr lang="en-US" sz="1400" b="1" dirty="0"/>
                        <a:t>$93,000</a:t>
                      </a:r>
                    </a:p>
                  </a:txBody>
                  <a:tcPr>
                    <a:solidFill>
                      <a:schemeClr val="tx2">
                        <a:lumMod val="10000"/>
                        <a:lumOff val="90000"/>
                      </a:schemeClr>
                    </a:solidFill>
                  </a:tcPr>
                </a:tc>
                <a:tc>
                  <a:txBody>
                    <a:bodyPr/>
                    <a:lstStyle/>
                    <a:p>
                      <a:pPr algn="ctr"/>
                      <a:r>
                        <a:rPr lang="en-US" sz="1400" b="1" dirty="0"/>
                        <a:t>$444,188</a:t>
                      </a:r>
                    </a:p>
                  </a:txBody>
                  <a:tcPr>
                    <a:solidFill>
                      <a:schemeClr val="accent1">
                        <a:lumMod val="20000"/>
                        <a:lumOff val="80000"/>
                      </a:schemeClr>
                    </a:solidFill>
                  </a:tcPr>
                </a:tc>
                <a:tc>
                  <a:txBody>
                    <a:bodyPr/>
                    <a:lstStyle/>
                    <a:p>
                      <a:pPr algn="ctr"/>
                      <a:r>
                        <a:rPr lang="en-US" sz="1400" b="1" dirty="0"/>
                        <a:t>$595,438</a:t>
                      </a:r>
                    </a:p>
                  </a:txBody>
                  <a:tcPr>
                    <a:noFill/>
                  </a:tcPr>
                </a:tc>
                <a:extLst>
                  <a:ext uri="{0D108BD9-81ED-4DB2-BD59-A6C34878D82A}">
                    <a16:rowId xmlns:a16="http://schemas.microsoft.com/office/drawing/2014/main" val="3618599801"/>
                  </a:ext>
                </a:extLst>
              </a:tr>
              <a:tr h="291165">
                <a:tc>
                  <a:txBody>
                    <a:bodyPr/>
                    <a:lstStyle/>
                    <a:p>
                      <a:r>
                        <a:rPr lang="en-US" sz="1400" dirty="0">
                          <a:solidFill>
                            <a:schemeClr val="bg1"/>
                          </a:solidFill>
                        </a:rPr>
                        <a:t>10 Staff</a:t>
                      </a:r>
                    </a:p>
                  </a:txBody>
                  <a:tcPr>
                    <a:solidFill>
                      <a:schemeClr val="accent2"/>
                    </a:solidFill>
                  </a:tcPr>
                </a:tc>
                <a:tc>
                  <a:txBody>
                    <a:bodyPr/>
                    <a:lstStyle/>
                    <a:p>
                      <a:pPr algn="ctr"/>
                      <a:endParaRPr lang="en-US" sz="1400" dirty="0"/>
                    </a:p>
                  </a:txBody>
                  <a:tcPr>
                    <a:solidFill>
                      <a:schemeClr val="accent2"/>
                    </a:solidFill>
                  </a:tcPr>
                </a:tc>
                <a:tc>
                  <a:txBody>
                    <a:bodyPr/>
                    <a:lstStyle/>
                    <a:p>
                      <a:pPr algn="ctr"/>
                      <a:endParaRPr lang="en-US" sz="1400" dirty="0"/>
                    </a:p>
                  </a:txBody>
                  <a:tcPr>
                    <a:solidFill>
                      <a:schemeClr val="accent2"/>
                    </a:solidFill>
                  </a:tcPr>
                </a:tc>
                <a:tc>
                  <a:txBody>
                    <a:bodyPr/>
                    <a:lstStyle/>
                    <a:p>
                      <a:pPr algn="ctr"/>
                      <a:endParaRPr lang="en-US" sz="1400" dirty="0">
                        <a:solidFill>
                          <a:schemeClr val="bg1"/>
                        </a:solidFill>
                      </a:endParaRP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7.5% of pay</a:t>
                      </a:r>
                    </a:p>
                  </a:txBody>
                  <a:tcPr>
                    <a:solidFill>
                      <a:schemeClr val="accent2"/>
                    </a:solidFill>
                  </a:tcPr>
                </a:tc>
                <a:tc gridSpan="2">
                  <a:txBody>
                    <a:bodyPr/>
                    <a:lstStyle/>
                    <a:p>
                      <a:pPr algn="l"/>
                      <a:endParaRPr lang="en-US" sz="1400" dirty="0">
                        <a:solidFill>
                          <a:schemeClr val="bg1"/>
                        </a:solidFill>
                      </a:endParaRPr>
                    </a:p>
                  </a:txBody>
                  <a:tcPr>
                    <a:solidFill>
                      <a:schemeClr val="accent2"/>
                    </a:solidFill>
                  </a:tcPr>
                </a:tc>
                <a:tc hMerge="1">
                  <a:txBody>
                    <a:bodyPr/>
                    <a:lstStyle/>
                    <a:p>
                      <a:pPr algn="ctr"/>
                      <a:endParaRPr lang="en-US" sz="1600" dirty="0"/>
                    </a:p>
                  </a:txBody>
                  <a:tcPr>
                    <a:solidFill>
                      <a:schemeClr val="accent2"/>
                    </a:solidFill>
                  </a:tcPr>
                </a:tc>
                <a:extLst>
                  <a:ext uri="{0D108BD9-81ED-4DB2-BD59-A6C34878D82A}">
                    <a16:rowId xmlns:a16="http://schemas.microsoft.com/office/drawing/2014/main" val="2261145991"/>
                  </a:ext>
                </a:extLst>
              </a:tr>
              <a:tr h="291165">
                <a:tc>
                  <a:txBody>
                    <a:bodyPr/>
                    <a:lstStyle/>
                    <a:p>
                      <a:r>
                        <a:rPr lang="en-US" sz="1400" dirty="0"/>
                        <a:t>Brandon Byrd</a:t>
                      </a:r>
                    </a:p>
                  </a:txBody>
                  <a:tcPr/>
                </a:tc>
                <a:tc>
                  <a:txBody>
                    <a:bodyPr/>
                    <a:lstStyle/>
                    <a:p>
                      <a:pPr algn="ctr"/>
                      <a:r>
                        <a:rPr lang="en-US" sz="1400" dirty="0"/>
                        <a:t>59</a:t>
                      </a:r>
                    </a:p>
                  </a:txBody>
                  <a:tcPr/>
                </a:tc>
                <a:tc>
                  <a:txBody>
                    <a:bodyPr/>
                    <a:lstStyle/>
                    <a:p>
                      <a:pPr algn="ctr"/>
                      <a:r>
                        <a:rPr lang="en-US" sz="1400" dirty="0"/>
                        <a:t>$135,000</a:t>
                      </a:r>
                    </a:p>
                  </a:txBody>
                  <a:tcPr/>
                </a:tc>
                <a:tc>
                  <a:txBody>
                    <a:bodyPr/>
                    <a:lstStyle/>
                    <a:p>
                      <a:pPr algn="ctr"/>
                      <a:endParaRPr lang="en-US" sz="1400" dirty="0"/>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$10,125</a:t>
                      </a:r>
                    </a:p>
                  </a:txBody>
                  <a:tcPr>
                    <a:solidFill>
                      <a:schemeClr val="tx2">
                        <a:lumMod val="10000"/>
                        <a:lumOff val="90000"/>
                      </a:schemeClr>
                    </a:solidFill>
                  </a:tcPr>
                </a:tc>
                <a:tc>
                  <a:txBody>
                    <a:bodyPr/>
                    <a:lstStyle/>
                    <a:p>
                      <a:pPr algn="ctr"/>
                      <a:endParaRPr lang="en-US" sz="1400" dirty="0"/>
                    </a:p>
                  </a:txBody>
                  <a:tcPr>
                    <a:solidFill>
                      <a:schemeClr val="accent1">
                        <a:lumMod val="20000"/>
                        <a:lumOff val="80000"/>
                      </a:schemeClr>
                    </a:solidFill>
                  </a:tcPr>
                </a:tc>
                <a:tc>
                  <a:txBody>
                    <a:bodyPr/>
                    <a:lstStyle/>
                    <a:p>
                      <a:pPr algn="ctr"/>
                      <a:endParaRPr lang="en-US" sz="1400" dirty="0"/>
                    </a:p>
                  </a:txBody>
                  <a:tcPr>
                    <a:noFill/>
                  </a:tcPr>
                </a:tc>
                <a:extLst>
                  <a:ext uri="{0D108BD9-81ED-4DB2-BD59-A6C34878D82A}">
                    <a16:rowId xmlns:a16="http://schemas.microsoft.com/office/drawing/2014/main" val="1939646437"/>
                  </a:ext>
                </a:extLst>
              </a:tr>
              <a:tr h="291165">
                <a:tc>
                  <a:txBody>
                    <a:bodyPr/>
                    <a:lstStyle/>
                    <a:p>
                      <a:r>
                        <a:rPr lang="en-US" sz="1400" dirty="0"/>
                        <a:t>Sarah Droste</a:t>
                      </a:r>
                    </a:p>
                  </a:txBody>
                  <a:tcPr/>
                </a:tc>
                <a:tc>
                  <a:txBody>
                    <a:bodyPr/>
                    <a:lstStyle/>
                    <a:p>
                      <a:pPr algn="ctr"/>
                      <a:r>
                        <a:rPr lang="en-US" sz="1400" dirty="0"/>
                        <a:t>48</a:t>
                      </a:r>
                    </a:p>
                  </a:txBody>
                  <a:tcPr/>
                </a:tc>
                <a:tc>
                  <a:txBody>
                    <a:bodyPr/>
                    <a:lstStyle/>
                    <a:p>
                      <a:pPr algn="ctr"/>
                      <a:r>
                        <a:rPr lang="en-US" sz="1400" dirty="0"/>
                        <a:t>$120,000</a:t>
                      </a:r>
                    </a:p>
                  </a:txBody>
                  <a:tcPr/>
                </a:tc>
                <a:tc>
                  <a:txBody>
                    <a:bodyPr/>
                    <a:lstStyle/>
                    <a:p>
                      <a:pPr algn="ctr"/>
                      <a:endParaRPr lang="en-US" sz="1400" dirty="0"/>
                    </a:p>
                  </a:txBody>
                  <a:tcPr>
                    <a:solidFill>
                      <a:schemeClr val="tx2">
                        <a:lumMod val="10000"/>
                        <a:lumOff val="90000"/>
                      </a:schemeClr>
                    </a:solidFill>
                  </a:tcPr>
                </a:tc>
                <a:tc>
                  <a:txBody>
                    <a:bodyPr/>
                    <a:lstStyle/>
                    <a:p>
                      <a:pPr algn="ctr"/>
                      <a:r>
                        <a:rPr lang="en-US" sz="1400" dirty="0"/>
                        <a:t>$9,000</a:t>
                      </a:r>
                    </a:p>
                  </a:txBody>
                  <a:tcPr>
                    <a:solidFill>
                      <a:schemeClr val="tx2">
                        <a:lumMod val="10000"/>
                        <a:lumOff val="90000"/>
                      </a:schemeClr>
                    </a:solidFill>
                  </a:tcPr>
                </a:tc>
                <a:tc>
                  <a:txBody>
                    <a:bodyPr/>
                    <a:lstStyle/>
                    <a:p>
                      <a:pPr algn="ctr"/>
                      <a:endParaRPr lang="en-US" sz="1400" dirty="0"/>
                    </a:p>
                  </a:txBody>
                  <a:tcPr>
                    <a:solidFill>
                      <a:schemeClr val="accent1">
                        <a:lumMod val="20000"/>
                        <a:lumOff val="80000"/>
                      </a:schemeClr>
                    </a:solidFill>
                  </a:tcPr>
                </a:tc>
                <a:tc>
                  <a:txBody>
                    <a:bodyPr/>
                    <a:lstStyle/>
                    <a:p>
                      <a:pPr algn="ctr"/>
                      <a:endParaRPr lang="en-US" sz="1400" dirty="0"/>
                    </a:p>
                  </a:txBody>
                  <a:tcPr>
                    <a:noFill/>
                  </a:tcPr>
                </a:tc>
                <a:extLst>
                  <a:ext uri="{0D108BD9-81ED-4DB2-BD59-A6C34878D82A}">
                    <a16:rowId xmlns:a16="http://schemas.microsoft.com/office/drawing/2014/main" val="976425678"/>
                  </a:ext>
                </a:extLst>
              </a:tr>
              <a:tr h="291165">
                <a:tc>
                  <a:txBody>
                    <a:bodyPr/>
                    <a:lstStyle/>
                    <a:p>
                      <a:r>
                        <a:rPr lang="en-US" sz="1400" dirty="0"/>
                        <a:t>Ryan Oster</a:t>
                      </a:r>
                    </a:p>
                  </a:txBody>
                  <a:tcPr/>
                </a:tc>
                <a:tc>
                  <a:txBody>
                    <a:bodyPr/>
                    <a:lstStyle/>
                    <a:p>
                      <a:pPr algn="ctr"/>
                      <a:r>
                        <a:rPr lang="en-US" sz="1400" dirty="0"/>
                        <a:t>45</a:t>
                      </a:r>
                    </a:p>
                  </a:txBody>
                  <a:tcPr/>
                </a:tc>
                <a:tc>
                  <a:txBody>
                    <a:bodyPr/>
                    <a:lstStyle/>
                    <a:p>
                      <a:pPr algn="ctr"/>
                      <a:r>
                        <a:rPr lang="en-US" sz="1400" dirty="0"/>
                        <a:t>$100,000</a:t>
                      </a:r>
                    </a:p>
                  </a:txBody>
                  <a:tcPr/>
                </a:tc>
                <a:tc>
                  <a:txBody>
                    <a:bodyPr/>
                    <a:lstStyle/>
                    <a:p>
                      <a:pPr algn="ctr"/>
                      <a:endParaRPr lang="en-US" sz="1400" dirty="0"/>
                    </a:p>
                  </a:txBody>
                  <a:tcPr>
                    <a:solidFill>
                      <a:schemeClr val="tx2">
                        <a:lumMod val="10000"/>
                        <a:lumOff val="90000"/>
                      </a:schemeClr>
                    </a:solidFill>
                  </a:tcPr>
                </a:tc>
                <a:tc>
                  <a:txBody>
                    <a:bodyPr/>
                    <a:lstStyle/>
                    <a:p>
                      <a:pPr algn="ctr"/>
                      <a:r>
                        <a:rPr lang="en-US" sz="1400" dirty="0"/>
                        <a:t>$7,500</a:t>
                      </a:r>
                    </a:p>
                  </a:txBody>
                  <a:tcPr>
                    <a:solidFill>
                      <a:schemeClr val="tx2">
                        <a:lumMod val="10000"/>
                        <a:lumOff val="90000"/>
                      </a:schemeClr>
                    </a:solidFill>
                  </a:tcPr>
                </a:tc>
                <a:tc>
                  <a:txBody>
                    <a:bodyPr/>
                    <a:lstStyle/>
                    <a:p>
                      <a:pPr algn="ctr"/>
                      <a:endParaRPr lang="en-US" sz="1400" dirty="0"/>
                    </a:p>
                  </a:txBody>
                  <a:tcPr>
                    <a:solidFill>
                      <a:schemeClr val="accent1">
                        <a:lumMod val="20000"/>
                        <a:lumOff val="80000"/>
                      </a:schemeClr>
                    </a:solidFill>
                  </a:tcPr>
                </a:tc>
                <a:tc>
                  <a:txBody>
                    <a:bodyPr/>
                    <a:lstStyle/>
                    <a:p>
                      <a:pPr algn="ctr"/>
                      <a:endParaRPr lang="en-US" sz="1400" dirty="0"/>
                    </a:p>
                  </a:txBody>
                  <a:tcPr>
                    <a:noFill/>
                  </a:tcPr>
                </a:tc>
                <a:extLst>
                  <a:ext uri="{0D108BD9-81ED-4DB2-BD59-A6C34878D82A}">
                    <a16:rowId xmlns:a16="http://schemas.microsoft.com/office/drawing/2014/main" val="447966060"/>
                  </a:ext>
                </a:extLst>
              </a:tr>
              <a:tr h="291165">
                <a:tc>
                  <a:txBody>
                    <a:bodyPr/>
                    <a:lstStyle/>
                    <a:p>
                      <a:r>
                        <a:rPr lang="en-US" sz="1400" dirty="0"/>
                        <a:t>Jimmy Bond</a:t>
                      </a:r>
                    </a:p>
                  </a:txBody>
                  <a:tcPr/>
                </a:tc>
                <a:tc>
                  <a:txBody>
                    <a:bodyPr/>
                    <a:lstStyle/>
                    <a:p>
                      <a:pPr algn="ctr"/>
                      <a:r>
                        <a:rPr lang="en-US" sz="1400" dirty="0"/>
                        <a:t>41</a:t>
                      </a:r>
                    </a:p>
                  </a:txBody>
                  <a:tcPr/>
                </a:tc>
                <a:tc>
                  <a:txBody>
                    <a:bodyPr/>
                    <a:lstStyle/>
                    <a:p>
                      <a:pPr algn="ctr"/>
                      <a:r>
                        <a:rPr lang="en-US" sz="1400" dirty="0"/>
                        <a:t>$75,000</a:t>
                      </a:r>
                    </a:p>
                  </a:txBody>
                  <a:tcPr/>
                </a:tc>
                <a:tc>
                  <a:txBody>
                    <a:bodyPr/>
                    <a:lstStyle/>
                    <a:p>
                      <a:pPr algn="ctr"/>
                      <a:endParaRPr lang="en-US" sz="1400" dirty="0"/>
                    </a:p>
                  </a:txBody>
                  <a:tcPr>
                    <a:solidFill>
                      <a:schemeClr val="tx2">
                        <a:lumMod val="10000"/>
                        <a:lumOff val="90000"/>
                      </a:schemeClr>
                    </a:solidFill>
                  </a:tcPr>
                </a:tc>
                <a:tc>
                  <a:txBody>
                    <a:bodyPr/>
                    <a:lstStyle/>
                    <a:p>
                      <a:pPr algn="ctr"/>
                      <a:r>
                        <a:rPr lang="en-US" sz="1400" dirty="0"/>
                        <a:t>$5,625</a:t>
                      </a:r>
                    </a:p>
                  </a:txBody>
                  <a:tcPr>
                    <a:solidFill>
                      <a:schemeClr val="tx2">
                        <a:lumMod val="10000"/>
                        <a:lumOff val="90000"/>
                      </a:schemeClr>
                    </a:solidFill>
                  </a:tcPr>
                </a:tc>
                <a:tc>
                  <a:txBody>
                    <a:bodyPr/>
                    <a:lstStyle/>
                    <a:p>
                      <a:pPr algn="ctr"/>
                      <a:endParaRPr lang="en-US" sz="1400" dirty="0"/>
                    </a:p>
                  </a:txBody>
                  <a:tcPr>
                    <a:solidFill>
                      <a:schemeClr val="accent1">
                        <a:lumMod val="20000"/>
                        <a:lumOff val="80000"/>
                      </a:schemeClr>
                    </a:solidFill>
                  </a:tcPr>
                </a:tc>
                <a:tc>
                  <a:txBody>
                    <a:bodyPr/>
                    <a:lstStyle/>
                    <a:p>
                      <a:pPr algn="ctr"/>
                      <a:endParaRPr lang="en-US" sz="1400" dirty="0"/>
                    </a:p>
                  </a:txBody>
                  <a:tcPr>
                    <a:noFill/>
                  </a:tcPr>
                </a:tc>
                <a:extLst>
                  <a:ext uri="{0D108BD9-81ED-4DB2-BD59-A6C34878D82A}">
                    <a16:rowId xmlns:a16="http://schemas.microsoft.com/office/drawing/2014/main" val="3154228535"/>
                  </a:ext>
                </a:extLst>
              </a:tr>
              <a:tr h="291165">
                <a:tc>
                  <a:txBody>
                    <a:bodyPr/>
                    <a:lstStyle/>
                    <a:p>
                      <a:r>
                        <a:rPr lang="en-US" sz="1400" dirty="0"/>
                        <a:t>Kelly Martinez</a:t>
                      </a:r>
                    </a:p>
                  </a:txBody>
                  <a:tcPr/>
                </a:tc>
                <a:tc>
                  <a:txBody>
                    <a:bodyPr/>
                    <a:lstStyle/>
                    <a:p>
                      <a:pPr algn="ctr"/>
                      <a:r>
                        <a:rPr lang="en-US" sz="1400" dirty="0"/>
                        <a:t>32</a:t>
                      </a:r>
                    </a:p>
                  </a:txBody>
                  <a:tcPr/>
                </a:tc>
                <a:tc>
                  <a:txBody>
                    <a:bodyPr/>
                    <a:lstStyle/>
                    <a:p>
                      <a:pPr algn="ctr"/>
                      <a:r>
                        <a:rPr lang="en-US" sz="1400" dirty="0"/>
                        <a:t>$70,000</a:t>
                      </a:r>
                    </a:p>
                  </a:txBody>
                  <a:tcPr/>
                </a:tc>
                <a:tc>
                  <a:txBody>
                    <a:bodyPr/>
                    <a:lstStyle/>
                    <a:p>
                      <a:pPr algn="ctr"/>
                      <a:endParaRPr lang="en-US" sz="1400" dirty="0"/>
                    </a:p>
                  </a:txBody>
                  <a:tcPr>
                    <a:solidFill>
                      <a:schemeClr val="tx2">
                        <a:lumMod val="10000"/>
                        <a:lumOff val="90000"/>
                      </a:schemeClr>
                    </a:solidFill>
                  </a:tcPr>
                </a:tc>
                <a:tc>
                  <a:txBody>
                    <a:bodyPr/>
                    <a:lstStyle/>
                    <a:p>
                      <a:pPr algn="ctr"/>
                      <a:r>
                        <a:rPr lang="en-US" sz="1400" dirty="0"/>
                        <a:t>$5,250</a:t>
                      </a:r>
                    </a:p>
                  </a:txBody>
                  <a:tcPr>
                    <a:solidFill>
                      <a:schemeClr val="tx2">
                        <a:lumMod val="10000"/>
                        <a:lumOff val="90000"/>
                      </a:schemeClr>
                    </a:solidFill>
                  </a:tcPr>
                </a:tc>
                <a:tc>
                  <a:txBody>
                    <a:bodyPr/>
                    <a:lstStyle/>
                    <a:p>
                      <a:pPr algn="ctr"/>
                      <a:endParaRPr lang="en-US" sz="1400" dirty="0"/>
                    </a:p>
                  </a:txBody>
                  <a:tcPr>
                    <a:solidFill>
                      <a:schemeClr val="accent1">
                        <a:lumMod val="20000"/>
                        <a:lumOff val="80000"/>
                      </a:schemeClr>
                    </a:solidFill>
                  </a:tcPr>
                </a:tc>
                <a:tc>
                  <a:txBody>
                    <a:bodyPr/>
                    <a:lstStyle/>
                    <a:p>
                      <a:pPr algn="ctr"/>
                      <a:endParaRPr lang="en-US" sz="1400" dirty="0"/>
                    </a:p>
                  </a:txBody>
                  <a:tcPr>
                    <a:noFill/>
                  </a:tcPr>
                </a:tc>
                <a:extLst>
                  <a:ext uri="{0D108BD9-81ED-4DB2-BD59-A6C34878D82A}">
                    <a16:rowId xmlns:a16="http://schemas.microsoft.com/office/drawing/2014/main" val="226585299"/>
                  </a:ext>
                </a:extLst>
              </a:tr>
              <a:tr h="291165">
                <a:tc>
                  <a:txBody>
                    <a:bodyPr/>
                    <a:lstStyle/>
                    <a:p>
                      <a:r>
                        <a:rPr lang="en-US" sz="1400" dirty="0"/>
                        <a:t>John Lehman</a:t>
                      </a:r>
                    </a:p>
                  </a:txBody>
                  <a:tcPr/>
                </a:tc>
                <a:tc>
                  <a:txBody>
                    <a:bodyPr/>
                    <a:lstStyle/>
                    <a:p>
                      <a:pPr algn="ctr"/>
                      <a:r>
                        <a:rPr lang="en-US" sz="1400" dirty="0"/>
                        <a:t>35</a:t>
                      </a:r>
                    </a:p>
                  </a:txBody>
                  <a:tcPr/>
                </a:tc>
                <a:tc>
                  <a:txBody>
                    <a:bodyPr/>
                    <a:lstStyle/>
                    <a:p>
                      <a:pPr algn="ctr"/>
                      <a:r>
                        <a:rPr lang="en-US" sz="1400" dirty="0"/>
                        <a:t>$50,000</a:t>
                      </a:r>
                    </a:p>
                  </a:txBody>
                  <a:tcPr/>
                </a:tc>
                <a:tc>
                  <a:txBody>
                    <a:bodyPr/>
                    <a:lstStyle/>
                    <a:p>
                      <a:pPr algn="ctr"/>
                      <a:endParaRPr lang="en-US" sz="1400" dirty="0"/>
                    </a:p>
                  </a:txBody>
                  <a:tcPr>
                    <a:solidFill>
                      <a:schemeClr val="tx2">
                        <a:lumMod val="10000"/>
                        <a:lumOff val="90000"/>
                      </a:schemeClr>
                    </a:solidFill>
                  </a:tcPr>
                </a:tc>
                <a:tc>
                  <a:txBody>
                    <a:bodyPr/>
                    <a:lstStyle/>
                    <a:p>
                      <a:pPr algn="ctr"/>
                      <a:r>
                        <a:rPr lang="en-US" sz="1400" dirty="0"/>
                        <a:t>$3,750</a:t>
                      </a:r>
                    </a:p>
                  </a:txBody>
                  <a:tcPr>
                    <a:solidFill>
                      <a:schemeClr val="tx2">
                        <a:lumMod val="10000"/>
                        <a:lumOff val="90000"/>
                      </a:schemeClr>
                    </a:solidFill>
                  </a:tcPr>
                </a:tc>
                <a:tc>
                  <a:txBody>
                    <a:bodyPr/>
                    <a:lstStyle/>
                    <a:p>
                      <a:pPr algn="ctr"/>
                      <a:endParaRPr lang="en-US" sz="1400" dirty="0"/>
                    </a:p>
                  </a:txBody>
                  <a:tcPr>
                    <a:solidFill>
                      <a:schemeClr val="accent1">
                        <a:lumMod val="20000"/>
                        <a:lumOff val="80000"/>
                      </a:schemeClr>
                    </a:solidFill>
                  </a:tcPr>
                </a:tc>
                <a:tc>
                  <a:txBody>
                    <a:bodyPr/>
                    <a:lstStyle/>
                    <a:p>
                      <a:pPr algn="ctr"/>
                      <a:endParaRPr lang="en-US" sz="1400" dirty="0"/>
                    </a:p>
                  </a:txBody>
                  <a:tcPr>
                    <a:noFill/>
                  </a:tcPr>
                </a:tc>
                <a:extLst>
                  <a:ext uri="{0D108BD9-81ED-4DB2-BD59-A6C34878D82A}">
                    <a16:rowId xmlns:a16="http://schemas.microsoft.com/office/drawing/2014/main" val="2129454880"/>
                  </a:ext>
                </a:extLst>
              </a:tr>
              <a:tr h="291165">
                <a:tc>
                  <a:txBody>
                    <a:bodyPr/>
                    <a:lstStyle/>
                    <a:p>
                      <a:r>
                        <a:rPr lang="en-US" sz="1400" dirty="0"/>
                        <a:t>Liz Corola</a:t>
                      </a:r>
                    </a:p>
                  </a:txBody>
                  <a:tcPr/>
                </a:tc>
                <a:tc>
                  <a:txBody>
                    <a:bodyPr/>
                    <a:lstStyle/>
                    <a:p>
                      <a:pPr algn="ctr"/>
                      <a:r>
                        <a:rPr lang="en-US" sz="1400" dirty="0"/>
                        <a:t>37</a:t>
                      </a:r>
                    </a:p>
                  </a:txBody>
                  <a:tcPr/>
                </a:tc>
                <a:tc>
                  <a:txBody>
                    <a:bodyPr/>
                    <a:lstStyle/>
                    <a:p>
                      <a:pPr algn="ctr"/>
                      <a:r>
                        <a:rPr lang="en-US" sz="1400" dirty="0"/>
                        <a:t>$45,000</a:t>
                      </a:r>
                    </a:p>
                  </a:txBody>
                  <a:tcPr/>
                </a:tc>
                <a:tc>
                  <a:txBody>
                    <a:bodyPr/>
                    <a:lstStyle/>
                    <a:p>
                      <a:pPr algn="ctr"/>
                      <a:endParaRPr lang="en-US" sz="1400" dirty="0"/>
                    </a:p>
                  </a:txBody>
                  <a:tcPr>
                    <a:solidFill>
                      <a:schemeClr val="tx2">
                        <a:lumMod val="10000"/>
                        <a:lumOff val="90000"/>
                      </a:schemeClr>
                    </a:solidFill>
                  </a:tcPr>
                </a:tc>
                <a:tc>
                  <a:txBody>
                    <a:bodyPr/>
                    <a:lstStyle/>
                    <a:p>
                      <a:pPr algn="ctr"/>
                      <a:r>
                        <a:rPr lang="en-US" sz="1400" dirty="0"/>
                        <a:t>$3,375</a:t>
                      </a:r>
                    </a:p>
                  </a:txBody>
                  <a:tcPr>
                    <a:solidFill>
                      <a:schemeClr val="tx2">
                        <a:lumMod val="10000"/>
                        <a:lumOff val="90000"/>
                      </a:schemeClr>
                    </a:solidFill>
                  </a:tcPr>
                </a:tc>
                <a:tc>
                  <a:txBody>
                    <a:bodyPr/>
                    <a:lstStyle/>
                    <a:p>
                      <a:pPr algn="ctr"/>
                      <a:endParaRPr lang="en-US" sz="1400" dirty="0"/>
                    </a:p>
                  </a:txBody>
                  <a:tcPr>
                    <a:solidFill>
                      <a:schemeClr val="accent1">
                        <a:lumMod val="20000"/>
                        <a:lumOff val="80000"/>
                      </a:schemeClr>
                    </a:solidFill>
                  </a:tcPr>
                </a:tc>
                <a:tc>
                  <a:txBody>
                    <a:bodyPr/>
                    <a:lstStyle/>
                    <a:p>
                      <a:pPr algn="ctr"/>
                      <a:endParaRPr lang="en-US" sz="1400" dirty="0"/>
                    </a:p>
                  </a:txBody>
                  <a:tcPr>
                    <a:noFill/>
                  </a:tcPr>
                </a:tc>
                <a:extLst>
                  <a:ext uri="{0D108BD9-81ED-4DB2-BD59-A6C34878D82A}">
                    <a16:rowId xmlns:a16="http://schemas.microsoft.com/office/drawing/2014/main" val="3330334561"/>
                  </a:ext>
                </a:extLst>
              </a:tr>
              <a:tr h="291165">
                <a:tc>
                  <a:txBody>
                    <a:bodyPr/>
                    <a:lstStyle/>
                    <a:p>
                      <a:r>
                        <a:rPr lang="en-US" sz="1400" dirty="0"/>
                        <a:t>Drew College**</a:t>
                      </a:r>
                    </a:p>
                  </a:txBody>
                  <a:tcPr/>
                </a:tc>
                <a:tc>
                  <a:txBody>
                    <a:bodyPr/>
                    <a:lstStyle/>
                    <a:p>
                      <a:pPr algn="ctr"/>
                      <a:r>
                        <a:rPr lang="en-US" sz="1400" dirty="0"/>
                        <a:t>27</a:t>
                      </a:r>
                    </a:p>
                  </a:txBody>
                  <a:tcPr/>
                </a:tc>
                <a:tc>
                  <a:txBody>
                    <a:bodyPr/>
                    <a:lstStyle/>
                    <a:p>
                      <a:pPr algn="ctr"/>
                      <a:r>
                        <a:rPr lang="en-US" sz="1400" dirty="0"/>
                        <a:t>$40,000</a:t>
                      </a:r>
                    </a:p>
                  </a:txBody>
                  <a:tcPr/>
                </a:tc>
                <a:tc>
                  <a:txBody>
                    <a:bodyPr/>
                    <a:lstStyle/>
                    <a:p>
                      <a:pPr algn="ctr"/>
                      <a:endParaRPr lang="en-US" sz="1400" dirty="0"/>
                    </a:p>
                  </a:txBody>
                  <a:tcPr>
                    <a:solidFill>
                      <a:schemeClr val="tx2">
                        <a:lumMod val="10000"/>
                        <a:lumOff val="90000"/>
                      </a:schemeClr>
                    </a:solidFill>
                  </a:tcPr>
                </a:tc>
                <a:tc>
                  <a:txBody>
                    <a:bodyPr/>
                    <a:lstStyle/>
                    <a:p>
                      <a:pPr algn="ctr"/>
                      <a:r>
                        <a:rPr lang="en-US" sz="1400" dirty="0"/>
                        <a:t>$3,034</a:t>
                      </a:r>
                    </a:p>
                  </a:txBody>
                  <a:tcPr>
                    <a:solidFill>
                      <a:schemeClr val="tx2">
                        <a:lumMod val="10000"/>
                        <a:lumOff val="90000"/>
                      </a:schemeClr>
                    </a:solidFill>
                  </a:tcPr>
                </a:tc>
                <a:tc>
                  <a:txBody>
                    <a:bodyPr/>
                    <a:lstStyle/>
                    <a:p>
                      <a:pPr algn="ctr"/>
                      <a:r>
                        <a:rPr lang="en-US" sz="1400" dirty="0"/>
                        <a:t>$751</a:t>
                      </a:r>
                    </a:p>
                  </a:txBody>
                  <a:tcPr>
                    <a:solidFill>
                      <a:schemeClr val="accent1">
                        <a:lumMod val="20000"/>
                        <a:lumOff val="80000"/>
                      </a:schemeClr>
                    </a:solidFill>
                  </a:tcPr>
                </a:tc>
                <a:tc>
                  <a:txBody>
                    <a:bodyPr/>
                    <a:lstStyle/>
                    <a:p>
                      <a:pPr algn="ctr"/>
                      <a:endParaRPr lang="en-US" sz="1400" dirty="0"/>
                    </a:p>
                  </a:txBody>
                  <a:tcPr>
                    <a:noFill/>
                  </a:tcPr>
                </a:tc>
                <a:extLst>
                  <a:ext uri="{0D108BD9-81ED-4DB2-BD59-A6C34878D82A}">
                    <a16:rowId xmlns:a16="http://schemas.microsoft.com/office/drawing/2014/main" val="16514112"/>
                  </a:ext>
                </a:extLst>
              </a:tr>
              <a:tr h="291165">
                <a:tc>
                  <a:txBody>
                    <a:bodyPr/>
                    <a:lstStyle/>
                    <a:p>
                      <a:r>
                        <a:rPr lang="en-US" sz="1400" dirty="0"/>
                        <a:t>Zach Yi</a:t>
                      </a:r>
                    </a:p>
                  </a:txBody>
                  <a:tcPr/>
                </a:tc>
                <a:tc>
                  <a:txBody>
                    <a:bodyPr/>
                    <a:lstStyle/>
                    <a:p>
                      <a:pPr algn="ctr"/>
                      <a:r>
                        <a:rPr lang="en-US" sz="1400" dirty="0"/>
                        <a:t>25</a:t>
                      </a:r>
                    </a:p>
                  </a:txBody>
                  <a:tcPr/>
                </a:tc>
                <a:tc>
                  <a:txBody>
                    <a:bodyPr/>
                    <a:lstStyle/>
                    <a:p>
                      <a:pPr algn="ctr"/>
                      <a:r>
                        <a:rPr lang="en-US" sz="1400" dirty="0"/>
                        <a:t>$35,000</a:t>
                      </a:r>
                    </a:p>
                  </a:txBody>
                  <a:tcPr/>
                </a:tc>
                <a:tc>
                  <a:txBody>
                    <a:bodyPr/>
                    <a:lstStyle/>
                    <a:p>
                      <a:pPr algn="ctr"/>
                      <a:endParaRPr lang="en-US" sz="1400" dirty="0"/>
                    </a:p>
                  </a:txBody>
                  <a:tcPr>
                    <a:solidFill>
                      <a:schemeClr val="tx2">
                        <a:lumMod val="10000"/>
                        <a:lumOff val="90000"/>
                      </a:schemeClr>
                    </a:solidFill>
                  </a:tcPr>
                </a:tc>
                <a:tc>
                  <a:txBody>
                    <a:bodyPr/>
                    <a:lstStyle/>
                    <a:p>
                      <a:pPr algn="ctr"/>
                      <a:r>
                        <a:rPr lang="en-US" sz="1400" dirty="0"/>
                        <a:t>$2,625</a:t>
                      </a:r>
                    </a:p>
                  </a:txBody>
                  <a:tcPr>
                    <a:solidFill>
                      <a:schemeClr val="tx2">
                        <a:lumMod val="10000"/>
                        <a:lumOff val="90000"/>
                      </a:schemeClr>
                    </a:solidFill>
                  </a:tcPr>
                </a:tc>
                <a:tc>
                  <a:txBody>
                    <a:bodyPr/>
                    <a:lstStyle/>
                    <a:p>
                      <a:pPr algn="ctr"/>
                      <a:r>
                        <a:rPr lang="en-US" sz="1400" dirty="0"/>
                        <a:t>$608</a:t>
                      </a:r>
                    </a:p>
                  </a:txBody>
                  <a:tcPr>
                    <a:solidFill>
                      <a:schemeClr val="accent1">
                        <a:lumMod val="20000"/>
                        <a:lumOff val="80000"/>
                      </a:schemeClr>
                    </a:solidFill>
                  </a:tcPr>
                </a:tc>
                <a:tc>
                  <a:txBody>
                    <a:bodyPr/>
                    <a:lstStyle/>
                    <a:p>
                      <a:pPr algn="ctr"/>
                      <a:endParaRPr lang="en-US" sz="1400" dirty="0"/>
                    </a:p>
                  </a:txBody>
                  <a:tcPr>
                    <a:noFill/>
                  </a:tcPr>
                </a:tc>
                <a:extLst>
                  <a:ext uri="{0D108BD9-81ED-4DB2-BD59-A6C34878D82A}">
                    <a16:rowId xmlns:a16="http://schemas.microsoft.com/office/drawing/2014/main" val="1847403"/>
                  </a:ext>
                </a:extLst>
              </a:tr>
              <a:tr h="291165">
                <a:tc>
                  <a:txBody>
                    <a:bodyPr/>
                    <a:lstStyle/>
                    <a:p>
                      <a:r>
                        <a:rPr lang="en-US" sz="1400" dirty="0"/>
                        <a:t>Angela Jordan</a:t>
                      </a:r>
                    </a:p>
                  </a:txBody>
                  <a:tcPr/>
                </a:tc>
                <a:tc>
                  <a:txBody>
                    <a:bodyPr/>
                    <a:lstStyle/>
                    <a:p>
                      <a:pPr algn="ctr"/>
                      <a:r>
                        <a:rPr lang="en-US" sz="1400" dirty="0"/>
                        <a:t>32</a:t>
                      </a:r>
                    </a:p>
                  </a:txBody>
                  <a:tcPr/>
                </a:tc>
                <a:tc>
                  <a:txBody>
                    <a:bodyPr/>
                    <a:lstStyle/>
                    <a:p>
                      <a:pPr algn="ctr"/>
                      <a:r>
                        <a:rPr lang="en-US" sz="1400" dirty="0"/>
                        <a:t>$25,000</a:t>
                      </a:r>
                    </a:p>
                  </a:txBody>
                  <a:tcPr/>
                </a:tc>
                <a:tc>
                  <a:txBody>
                    <a:bodyPr/>
                    <a:lstStyle/>
                    <a:p>
                      <a:pPr algn="ctr"/>
                      <a:endParaRPr lang="en-US" sz="1400" dirty="0"/>
                    </a:p>
                  </a:txBody>
                  <a:tcPr>
                    <a:solidFill>
                      <a:schemeClr val="tx2">
                        <a:lumMod val="10000"/>
                        <a:lumOff val="90000"/>
                      </a:schemeClr>
                    </a:solidFill>
                  </a:tcPr>
                </a:tc>
                <a:tc>
                  <a:txBody>
                    <a:bodyPr/>
                    <a:lstStyle/>
                    <a:p>
                      <a:pPr algn="ctr"/>
                      <a:r>
                        <a:rPr lang="en-US" sz="1400" dirty="0"/>
                        <a:t>$1,875</a:t>
                      </a:r>
                    </a:p>
                  </a:txBody>
                  <a:tcPr>
                    <a:solidFill>
                      <a:schemeClr val="tx2">
                        <a:lumMod val="10000"/>
                        <a:lumOff val="90000"/>
                      </a:schemeClr>
                    </a:solidFill>
                  </a:tcPr>
                </a:tc>
                <a:tc>
                  <a:txBody>
                    <a:bodyPr/>
                    <a:lstStyle/>
                    <a:p>
                      <a:pPr algn="ctr"/>
                      <a:r>
                        <a:rPr lang="en-US" sz="1400" dirty="0"/>
                        <a:t>$571</a:t>
                      </a:r>
                    </a:p>
                  </a:txBody>
                  <a:tcPr>
                    <a:solidFill>
                      <a:schemeClr val="accent1">
                        <a:lumMod val="20000"/>
                        <a:lumOff val="80000"/>
                      </a:schemeClr>
                    </a:solidFill>
                  </a:tcPr>
                </a:tc>
                <a:tc>
                  <a:txBody>
                    <a:bodyPr/>
                    <a:lstStyle/>
                    <a:p>
                      <a:pPr algn="ctr"/>
                      <a:endParaRPr lang="en-US" sz="1400" dirty="0"/>
                    </a:p>
                  </a:txBody>
                  <a:tcPr>
                    <a:noFill/>
                  </a:tcPr>
                </a:tc>
                <a:extLst>
                  <a:ext uri="{0D108BD9-81ED-4DB2-BD59-A6C34878D82A}">
                    <a16:rowId xmlns:a16="http://schemas.microsoft.com/office/drawing/2014/main" val="2544906574"/>
                  </a:ext>
                </a:extLst>
              </a:tr>
            </a:tbl>
          </a:graphicData>
        </a:graphic>
      </p:graphicFrame>
      <p:sp>
        <p:nvSpPr>
          <p:cNvPr id="6" name="Slide Number Placeholder 5">
            <a:extLst>
              <a:ext uri="{FF2B5EF4-FFF2-40B4-BE49-F238E27FC236}">
                <a16:creationId xmlns:a16="http://schemas.microsoft.com/office/drawing/2014/main" id="{E738F8C4-F01B-D249-9A42-08B116CAC5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5B047-7786-42C0-A2BF-6DB1A4525D42}" type="slidenum">
              <a:rPr kumimoji="0" lang="en-US" sz="8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1A59D7DB-4BF1-9148-93DA-9235957B04A5}"/>
              </a:ext>
            </a:extLst>
          </p:cNvPr>
          <p:cNvSpPr>
            <a:spLocks noGrp="1"/>
          </p:cNvSpPr>
          <p:nvPr>
            <p:ph type="title"/>
          </p:nvPr>
        </p:nvSpPr>
        <p:spPr>
          <a:xfrm>
            <a:off x="569640" y="862450"/>
            <a:ext cx="10816844" cy="594360"/>
          </a:xfrm>
        </p:spPr>
        <p:txBody>
          <a:bodyPr/>
          <a:lstStyle/>
          <a:p>
            <a:r>
              <a:rPr lang="en-US" dirty="0"/>
              <a:t>40% Test</a:t>
            </a:r>
            <a:r>
              <a:rPr lang="en-US" baseline="30000" dirty="0"/>
              <a:t>*</a:t>
            </a:r>
            <a:endParaRPr lang="en-US" dirty="0"/>
          </a:p>
        </p:txBody>
      </p:sp>
      <p:sp>
        <p:nvSpPr>
          <p:cNvPr id="3" name="Footer Placeholder 2">
            <a:extLst>
              <a:ext uri="{FF2B5EF4-FFF2-40B4-BE49-F238E27FC236}">
                <a16:creationId xmlns:a16="http://schemas.microsoft.com/office/drawing/2014/main" id="{029B0BDF-A303-E259-468A-75814B5BC3E6}"/>
              </a:ext>
            </a:extLst>
          </p:cNvPr>
          <p:cNvSpPr>
            <a:spLocks noGrp="1"/>
          </p:cNvSpPr>
          <p:nvPr>
            <p:ph type="ftr" sz="quarter" idx="11"/>
          </p:nvPr>
        </p:nvSpPr>
        <p:spPr>
          <a:xfrm>
            <a:off x="1719943" y="6485217"/>
            <a:ext cx="9143999" cy="2259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585951"/>
                </a:solidFill>
                <a:latin typeface="Arial" panose="020B0604020202020204" pitchFamily="34" charset="0"/>
                <a:cs typeface="Arial" panose="020B0604020202020204" pitchFamily="34" charset="0"/>
              </a:rPr>
              <a:t>(*SEE ADDITIONAL DISCLOSURES IN PRESENTATION.) </a:t>
            </a: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Drew College will receive an additional amount of pay beyond 7.5% to satisfy non-discrimination testing. </a:t>
            </a:r>
          </a:p>
        </p:txBody>
      </p:sp>
    </p:spTree>
    <p:extLst>
      <p:ext uri="{BB962C8B-B14F-4D97-AF65-F5344CB8AC3E}">
        <p14:creationId xmlns:p14="http://schemas.microsoft.com/office/powerpoint/2010/main" val="167698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1A5E6-229D-C64E-92F0-CEB1A9AFA9C1}"/>
              </a:ext>
            </a:extLst>
          </p:cNvPr>
          <p:cNvSpPr>
            <a:spLocks noGrp="1"/>
          </p:cNvSpPr>
          <p:nvPr>
            <p:ph type="body" sz="quarter" idx="14"/>
          </p:nvPr>
        </p:nvSpPr>
        <p:spPr/>
        <p:txBody>
          <a:bodyPr/>
          <a:lstStyle/>
          <a:p>
            <a:r>
              <a:rPr lang="en-US" dirty="0"/>
              <a:t>CASE STUDY</a:t>
            </a:r>
          </a:p>
        </p:txBody>
      </p:sp>
      <p:graphicFrame>
        <p:nvGraphicFramePr>
          <p:cNvPr id="8" name="Table 8">
            <a:extLst>
              <a:ext uri="{FF2B5EF4-FFF2-40B4-BE49-F238E27FC236}">
                <a16:creationId xmlns:a16="http://schemas.microsoft.com/office/drawing/2014/main" id="{C30EF0D1-495A-FF48-81AC-107D7E8CE932}"/>
              </a:ext>
            </a:extLst>
          </p:cNvPr>
          <p:cNvGraphicFramePr>
            <a:graphicFrameLocks noGrp="1"/>
          </p:cNvGraphicFramePr>
          <p:nvPr>
            <p:ph sz="quarter" idx="15"/>
            <p:extLst>
              <p:ext uri="{D42A27DB-BD31-4B8C-83A1-F6EECF244321}">
                <p14:modId xmlns:p14="http://schemas.microsoft.com/office/powerpoint/2010/main" val="428116479"/>
              </p:ext>
            </p:extLst>
          </p:nvPr>
        </p:nvGraphicFramePr>
        <p:xfrm>
          <a:off x="1423699" y="1453017"/>
          <a:ext cx="8660826" cy="4412206"/>
        </p:xfrm>
        <a:graphic>
          <a:graphicData uri="http://schemas.openxmlformats.org/drawingml/2006/table">
            <a:tbl>
              <a:tblPr firstRow="1" bandRow="1">
                <a:tableStyleId>{6FF3EA9E-BB28-4088-AA58-0C9C6C2AA903}</a:tableStyleId>
              </a:tblPr>
              <a:tblGrid>
                <a:gridCol w="2053628">
                  <a:extLst>
                    <a:ext uri="{9D8B030D-6E8A-4147-A177-3AD203B41FA5}">
                      <a16:colId xmlns:a16="http://schemas.microsoft.com/office/drawing/2014/main" val="244607188"/>
                    </a:ext>
                  </a:extLst>
                </a:gridCol>
                <a:gridCol w="742717">
                  <a:extLst>
                    <a:ext uri="{9D8B030D-6E8A-4147-A177-3AD203B41FA5}">
                      <a16:colId xmlns:a16="http://schemas.microsoft.com/office/drawing/2014/main" val="3010445765"/>
                    </a:ext>
                  </a:extLst>
                </a:gridCol>
                <a:gridCol w="1393141">
                  <a:extLst>
                    <a:ext uri="{9D8B030D-6E8A-4147-A177-3AD203B41FA5}">
                      <a16:colId xmlns:a16="http://schemas.microsoft.com/office/drawing/2014/main" val="1372198214"/>
                    </a:ext>
                  </a:extLst>
                </a:gridCol>
                <a:gridCol w="1188903">
                  <a:extLst>
                    <a:ext uri="{9D8B030D-6E8A-4147-A177-3AD203B41FA5}">
                      <a16:colId xmlns:a16="http://schemas.microsoft.com/office/drawing/2014/main" val="3091117337"/>
                    </a:ext>
                  </a:extLst>
                </a:gridCol>
                <a:gridCol w="1526228">
                  <a:extLst>
                    <a:ext uri="{9D8B030D-6E8A-4147-A177-3AD203B41FA5}">
                      <a16:colId xmlns:a16="http://schemas.microsoft.com/office/drawing/2014/main" val="2009730175"/>
                    </a:ext>
                  </a:extLst>
                </a:gridCol>
                <a:gridCol w="1756209">
                  <a:extLst>
                    <a:ext uri="{9D8B030D-6E8A-4147-A177-3AD203B41FA5}">
                      <a16:colId xmlns:a16="http://schemas.microsoft.com/office/drawing/2014/main" val="2741932236"/>
                    </a:ext>
                  </a:extLst>
                </a:gridCol>
              </a:tblGrid>
              <a:tr h="682312">
                <a:tc>
                  <a:txBody>
                    <a:bodyPr/>
                    <a:lstStyle/>
                    <a:p>
                      <a:r>
                        <a:rPr lang="en-US" sz="1600" dirty="0"/>
                        <a:t>Name</a:t>
                      </a:r>
                    </a:p>
                  </a:txBody>
                  <a:tcPr anchor="b"/>
                </a:tc>
                <a:tc>
                  <a:txBody>
                    <a:bodyPr/>
                    <a:lstStyle/>
                    <a:p>
                      <a:pPr algn="ctr"/>
                      <a:r>
                        <a:rPr lang="en-US" sz="1600" dirty="0"/>
                        <a:t>Age</a:t>
                      </a:r>
                    </a:p>
                  </a:txBody>
                  <a:tcPr anchor="b"/>
                </a:tc>
                <a:tc>
                  <a:txBody>
                    <a:bodyPr/>
                    <a:lstStyle/>
                    <a:p>
                      <a:pPr algn="ctr"/>
                      <a:r>
                        <a:rPr lang="en-US" sz="1600" dirty="0"/>
                        <a:t>Annual Salary</a:t>
                      </a:r>
                    </a:p>
                  </a:txBody>
                  <a:tcPr anchor="b"/>
                </a:tc>
                <a:tc>
                  <a:txBody>
                    <a:bodyPr/>
                    <a:lstStyle/>
                    <a:p>
                      <a:pPr algn="ctr"/>
                      <a:r>
                        <a:rPr lang="en-US" sz="1600" dirty="0"/>
                        <a:t>401(k)</a:t>
                      </a:r>
                    </a:p>
                  </a:txBody>
                  <a:tcPr anchor="b">
                    <a:solidFill>
                      <a:schemeClr val="tx2">
                        <a:lumMod val="10000"/>
                        <a:lumOff val="90000"/>
                      </a:schemeClr>
                    </a:solidFill>
                  </a:tcPr>
                </a:tc>
                <a:tc>
                  <a:txBody>
                    <a:bodyPr/>
                    <a:lstStyle/>
                    <a:p>
                      <a:pPr algn="ctr"/>
                      <a:r>
                        <a:rPr lang="en-US" sz="1600" dirty="0"/>
                        <a:t>Profit Sharing</a:t>
                      </a:r>
                    </a:p>
                  </a:txBody>
                  <a:tcPr anchor="b">
                    <a:solidFill>
                      <a:schemeClr val="tx2">
                        <a:lumMod val="10000"/>
                        <a:lumOff val="90000"/>
                      </a:schemeClr>
                    </a:solidFill>
                  </a:tcPr>
                </a:tc>
                <a:tc>
                  <a:txBody>
                    <a:bodyPr/>
                    <a:lstStyle/>
                    <a:p>
                      <a:pPr algn="ctr"/>
                      <a:r>
                        <a:rPr lang="en-US" sz="1600" dirty="0"/>
                        <a:t>Cash Balance</a:t>
                      </a:r>
                    </a:p>
                  </a:txBody>
                  <a:tcPr anchor="b">
                    <a:solidFill>
                      <a:schemeClr val="accent1">
                        <a:lumMod val="20000"/>
                        <a:lumOff val="80000"/>
                      </a:schemeClr>
                    </a:solidFill>
                  </a:tcPr>
                </a:tc>
                <a:extLst>
                  <a:ext uri="{0D108BD9-81ED-4DB2-BD59-A6C34878D82A}">
                    <a16:rowId xmlns:a16="http://schemas.microsoft.com/office/drawing/2014/main" val="4220443968"/>
                  </a:ext>
                </a:extLst>
              </a:tr>
              <a:tr h="416859">
                <a:tc>
                  <a:txBody>
                    <a:bodyPr/>
                    <a:lstStyle/>
                    <a:p>
                      <a:r>
                        <a:rPr lang="en-US" sz="1600" dirty="0">
                          <a:solidFill>
                            <a:schemeClr val="bg1"/>
                          </a:solidFill>
                        </a:rPr>
                        <a:t>2 Owners</a:t>
                      </a:r>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extLst>
                  <a:ext uri="{0D108BD9-81ED-4DB2-BD59-A6C34878D82A}">
                    <a16:rowId xmlns:a16="http://schemas.microsoft.com/office/drawing/2014/main" val="1187901961"/>
                  </a:ext>
                </a:extLst>
              </a:tr>
              <a:tr h="416859">
                <a:tc>
                  <a:txBody>
                    <a:bodyPr/>
                    <a:lstStyle/>
                    <a:p>
                      <a:r>
                        <a:rPr lang="en-US" sz="1600" dirty="0"/>
                        <a:t>Albert Jones</a:t>
                      </a:r>
                    </a:p>
                  </a:txBody>
                  <a:tcPr/>
                </a:tc>
                <a:tc>
                  <a:txBody>
                    <a:bodyPr/>
                    <a:lstStyle/>
                    <a:p>
                      <a:pPr algn="ctr"/>
                      <a:r>
                        <a:rPr lang="en-US" sz="1600" dirty="0"/>
                        <a:t>45</a:t>
                      </a:r>
                    </a:p>
                  </a:txBody>
                  <a:tcPr/>
                </a:tc>
                <a:tc>
                  <a:txBody>
                    <a:bodyPr/>
                    <a:lstStyle/>
                    <a:p>
                      <a:pPr algn="ctr"/>
                      <a:r>
                        <a:rPr lang="en-US" sz="1600" dirty="0"/>
                        <a:t>$350,000</a:t>
                      </a:r>
                    </a:p>
                  </a:txBody>
                  <a:tcPr/>
                </a:tc>
                <a:tc>
                  <a:txBody>
                    <a:bodyPr/>
                    <a:lstStyle/>
                    <a:p>
                      <a:pPr algn="ctr"/>
                      <a:r>
                        <a:rPr lang="en-US" sz="1600" dirty="0"/>
                        <a:t>$23,500</a:t>
                      </a:r>
                    </a:p>
                  </a:txBody>
                  <a:tcPr>
                    <a:solidFill>
                      <a:schemeClr val="tx2">
                        <a:lumMod val="10000"/>
                        <a:lumOff val="90000"/>
                      </a:schemeClr>
                    </a:solidFill>
                  </a:tcPr>
                </a:tc>
                <a:tc>
                  <a:txBody>
                    <a:bodyPr/>
                    <a:lstStyle/>
                    <a:p>
                      <a:pPr algn="ctr"/>
                      <a:r>
                        <a:rPr lang="en-US" sz="1600" dirty="0"/>
                        <a:t>$46,500</a:t>
                      </a:r>
                    </a:p>
                  </a:txBody>
                  <a:tcPr>
                    <a:solidFill>
                      <a:schemeClr val="tx2">
                        <a:lumMod val="10000"/>
                        <a:lumOff val="90000"/>
                      </a:schemeClr>
                    </a:solidFill>
                  </a:tcPr>
                </a:tc>
                <a:tc>
                  <a:txBody>
                    <a:bodyPr/>
                    <a:lstStyle/>
                    <a:p>
                      <a:pPr algn="ctr"/>
                      <a:r>
                        <a:rPr lang="en-US" sz="1600" dirty="0"/>
                        <a:t>$133,765</a:t>
                      </a:r>
                    </a:p>
                  </a:txBody>
                  <a:tcPr>
                    <a:solidFill>
                      <a:schemeClr val="accent1">
                        <a:lumMod val="20000"/>
                        <a:lumOff val="80000"/>
                      </a:schemeClr>
                    </a:solidFill>
                  </a:tcPr>
                </a:tc>
                <a:extLst>
                  <a:ext uri="{0D108BD9-81ED-4DB2-BD59-A6C34878D82A}">
                    <a16:rowId xmlns:a16="http://schemas.microsoft.com/office/drawing/2014/main" val="1924915716"/>
                  </a:ext>
                </a:extLst>
              </a:tr>
              <a:tr h="416859">
                <a:tc>
                  <a:txBody>
                    <a:bodyPr/>
                    <a:lstStyle/>
                    <a:p>
                      <a:r>
                        <a:rPr lang="en-US" sz="1600" dirty="0"/>
                        <a:t>Sandy Calloway</a:t>
                      </a:r>
                    </a:p>
                  </a:txBody>
                  <a:tcPr/>
                </a:tc>
                <a:tc>
                  <a:txBody>
                    <a:bodyPr/>
                    <a:lstStyle/>
                    <a:p>
                      <a:pPr algn="ctr"/>
                      <a:r>
                        <a:rPr lang="en-US" sz="1600" dirty="0"/>
                        <a:t>35</a:t>
                      </a:r>
                    </a:p>
                  </a:txBody>
                  <a:tcPr/>
                </a:tc>
                <a:tc>
                  <a:txBody>
                    <a:bodyPr/>
                    <a:lstStyle/>
                    <a:p>
                      <a:pPr algn="ctr"/>
                      <a:r>
                        <a:rPr lang="en-US" sz="1600" dirty="0"/>
                        <a:t>$350,000</a:t>
                      </a:r>
                    </a:p>
                  </a:txBody>
                  <a:tcPr/>
                </a:tc>
                <a:tc>
                  <a:txBody>
                    <a:bodyPr/>
                    <a:lstStyle/>
                    <a:p>
                      <a:pPr algn="ctr"/>
                      <a:r>
                        <a:rPr lang="en-US" sz="1600" dirty="0"/>
                        <a:t>$23,500</a:t>
                      </a:r>
                    </a:p>
                  </a:txBody>
                  <a:tcPr>
                    <a:solidFill>
                      <a:schemeClr val="tx2">
                        <a:lumMod val="10000"/>
                        <a:lumOff val="90000"/>
                      </a:schemeClr>
                    </a:solidFill>
                  </a:tcPr>
                </a:tc>
                <a:tc>
                  <a:txBody>
                    <a:bodyPr/>
                    <a:lstStyle/>
                    <a:p>
                      <a:pPr algn="ctr"/>
                      <a:r>
                        <a:rPr lang="en-US" sz="1600" dirty="0"/>
                        <a:t>$46,500</a:t>
                      </a:r>
                    </a:p>
                  </a:txBody>
                  <a:tcPr>
                    <a:solidFill>
                      <a:schemeClr val="tx2">
                        <a:lumMod val="10000"/>
                        <a:lumOff val="90000"/>
                      </a:schemeClr>
                    </a:solidFill>
                  </a:tcPr>
                </a:tc>
                <a:tc>
                  <a:txBody>
                    <a:bodyPr/>
                    <a:lstStyle/>
                    <a:p>
                      <a:pPr algn="ctr"/>
                      <a:r>
                        <a:rPr lang="en-US" sz="1600" dirty="0"/>
                        <a:t>$90,000</a:t>
                      </a:r>
                    </a:p>
                  </a:txBody>
                  <a:tcPr>
                    <a:solidFill>
                      <a:schemeClr val="accent1">
                        <a:lumMod val="20000"/>
                        <a:lumOff val="80000"/>
                      </a:schemeClr>
                    </a:solidFill>
                  </a:tcPr>
                </a:tc>
                <a:extLst>
                  <a:ext uri="{0D108BD9-81ED-4DB2-BD59-A6C34878D82A}">
                    <a16:rowId xmlns:a16="http://schemas.microsoft.com/office/drawing/2014/main" val="3868389247"/>
                  </a:ext>
                </a:extLst>
              </a:tr>
              <a:tr h="395022">
                <a:tc>
                  <a:txBody>
                    <a:bodyPr/>
                    <a:lstStyle/>
                    <a:p>
                      <a:r>
                        <a:rPr lang="en-US" sz="1600" b="1" dirty="0"/>
                        <a:t>Subtotals</a:t>
                      </a:r>
                    </a:p>
                  </a:txBody>
                  <a:tcPr/>
                </a:tc>
                <a:tc>
                  <a:txBody>
                    <a:bodyPr/>
                    <a:lstStyle/>
                    <a:p>
                      <a:pPr algn="ctr"/>
                      <a:endParaRPr lang="en-US" sz="1600" b="1" dirty="0"/>
                    </a:p>
                  </a:txBody>
                  <a:tcPr/>
                </a:tc>
                <a:tc>
                  <a:txBody>
                    <a:bodyPr/>
                    <a:lstStyle/>
                    <a:p>
                      <a:pPr algn="ctr"/>
                      <a:r>
                        <a:rPr lang="en-US" sz="1600" b="1" dirty="0"/>
                        <a:t>$700,000</a:t>
                      </a:r>
                    </a:p>
                  </a:txBody>
                  <a:tcPr/>
                </a:tc>
                <a:tc>
                  <a:txBody>
                    <a:bodyPr/>
                    <a:lstStyle/>
                    <a:p>
                      <a:pPr algn="ctr"/>
                      <a:r>
                        <a:rPr lang="en-US" sz="1600" b="1" dirty="0"/>
                        <a:t>$47,000</a:t>
                      </a:r>
                    </a:p>
                  </a:txBody>
                  <a:tcPr>
                    <a:solidFill>
                      <a:schemeClr val="tx2">
                        <a:lumMod val="10000"/>
                        <a:lumOff val="90000"/>
                      </a:schemeClr>
                    </a:solidFill>
                  </a:tcPr>
                </a:tc>
                <a:tc>
                  <a:txBody>
                    <a:bodyPr/>
                    <a:lstStyle/>
                    <a:p>
                      <a:pPr algn="ctr"/>
                      <a:r>
                        <a:rPr lang="en-US" sz="1600" b="1" dirty="0"/>
                        <a:t>$93,000</a:t>
                      </a:r>
                    </a:p>
                  </a:txBody>
                  <a:tcPr>
                    <a:solidFill>
                      <a:schemeClr val="tx2">
                        <a:lumMod val="10000"/>
                        <a:lumOff val="90000"/>
                      </a:schemeClr>
                    </a:solidFill>
                  </a:tcPr>
                </a:tc>
                <a:tc>
                  <a:txBody>
                    <a:bodyPr/>
                    <a:lstStyle/>
                    <a:p>
                      <a:pPr algn="ctr"/>
                      <a:r>
                        <a:rPr lang="en-US" sz="1600" b="1" dirty="0"/>
                        <a:t>$223,765</a:t>
                      </a:r>
                    </a:p>
                  </a:txBody>
                  <a:tcPr>
                    <a:solidFill>
                      <a:schemeClr val="accent1">
                        <a:lumMod val="20000"/>
                        <a:lumOff val="80000"/>
                      </a:schemeClr>
                    </a:solidFill>
                  </a:tcPr>
                </a:tc>
                <a:extLst>
                  <a:ext uri="{0D108BD9-81ED-4DB2-BD59-A6C34878D82A}">
                    <a16:rowId xmlns:a16="http://schemas.microsoft.com/office/drawing/2014/main" val="3618599801"/>
                  </a:ext>
                </a:extLst>
              </a:tr>
              <a:tr h="416859">
                <a:tc>
                  <a:txBody>
                    <a:bodyPr/>
                    <a:lstStyle/>
                    <a:p>
                      <a:r>
                        <a:rPr lang="en-US" sz="1600" dirty="0">
                          <a:solidFill>
                            <a:schemeClr val="bg1"/>
                          </a:solidFill>
                        </a:rPr>
                        <a:t>10 Staff</a:t>
                      </a:r>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solidFill>
                          <a:schemeClr val="bg1"/>
                        </a:solidFill>
                      </a:endParaRP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5% of pay</a:t>
                      </a:r>
                    </a:p>
                  </a:txBody>
                  <a:tcPr>
                    <a:solidFill>
                      <a:schemeClr val="accent2"/>
                    </a:solidFill>
                  </a:tcPr>
                </a:tc>
                <a:tc>
                  <a:txBody>
                    <a:bodyPr/>
                    <a:lstStyle/>
                    <a:p>
                      <a:pPr algn="ctr"/>
                      <a:endParaRPr lang="en-US" sz="1600" dirty="0"/>
                    </a:p>
                  </a:txBody>
                  <a:tcPr>
                    <a:solidFill>
                      <a:schemeClr val="accent2"/>
                    </a:solidFill>
                  </a:tcPr>
                </a:tc>
                <a:extLst>
                  <a:ext uri="{0D108BD9-81ED-4DB2-BD59-A6C34878D82A}">
                    <a16:rowId xmlns:a16="http://schemas.microsoft.com/office/drawing/2014/main" val="2261145991"/>
                  </a:ext>
                </a:extLst>
              </a:tr>
              <a:tr h="416859">
                <a:tc>
                  <a:txBody>
                    <a:bodyPr/>
                    <a:lstStyle/>
                    <a:p>
                      <a:r>
                        <a:rPr lang="en-US" sz="1600" dirty="0"/>
                        <a:t>Brandon Byrd</a:t>
                      </a:r>
                    </a:p>
                  </a:txBody>
                  <a:tcPr/>
                </a:tc>
                <a:tc>
                  <a:txBody>
                    <a:bodyPr/>
                    <a:lstStyle/>
                    <a:p>
                      <a:pPr algn="ctr"/>
                      <a:r>
                        <a:rPr lang="en-US" sz="1600" dirty="0"/>
                        <a:t>59</a:t>
                      </a:r>
                    </a:p>
                  </a:txBody>
                  <a:tcPr/>
                </a:tc>
                <a:tc>
                  <a:txBody>
                    <a:bodyPr/>
                    <a:lstStyle/>
                    <a:p>
                      <a:pPr algn="ctr"/>
                      <a:r>
                        <a:rPr lang="en-US" sz="1600" dirty="0"/>
                        <a:t>$135,000</a:t>
                      </a:r>
                    </a:p>
                  </a:txBody>
                  <a:tcPr/>
                </a:tc>
                <a:tc>
                  <a:txBody>
                    <a:bodyPr/>
                    <a:lstStyle/>
                    <a:p>
                      <a:pPr algn="ctr"/>
                      <a:endParaRPr lang="en-US" sz="1600" dirty="0"/>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$6,750</a:t>
                      </a:r>
                    </a:p>
                  </a:txBody>
                  <a:tcPr>
                    <a:solidFill>
                      <a:schemeClr val="tx2">
                        <a:lumMod val="10000"/>
                        <a:lumOff val="90000"/>
                      </a:schemeClr>
                    </a:solidFill>
                  </a:tcPr>
                </a:tc>
                <a:tc>
                  <a:txBody>
                    <a:bodyPr/>
                    <a:lstStyle/>
                    <a:p>
                      <a:pPr algn="ctr"/>
                      <a:r>
                        <a:rPr lang="en-US" sz="1600" dirty="0"/>
                        <a:t>$0</a:t>
                      </a:r>
                    </a:p>
                  </a:txBody>
                  <a:tcPr>
                    <a:solidFill>
                      <a:schemeClr val="accent1">
                        <a:lumMod val="20000"/>
                        <a:lumOff val="80000"/>
                      </a:schemeClr>
                    </a:solidFill>
                  </a:tcPr>
                </a:tc>
                <a:extLst>
                  <a:ext uri="{0D108BD9-81ED-4DB2-BD59-A6C34878D82A}">
                    <a16:rowId xmlns:a16="http://schemas.microsoft.com/office/drawing/2014/main" val="1939646437"/>
                  </a:ext>
                </a:extLst>
              </a:tr>
              <a:tr h="416859">
                <a:tc>
                  <a:txBody>
                    <a:bodyPr/>
                    <a:lstStyle/>
                    <a:p>
                      <a:r>
                        <a:rPr lang="en-US" sz="1600" dirty="0"/>
                        <a:t>Sarah Droste</a:t>
                      </a:r>
                    </a:p>
                  </a:txBody>
                  <a:tcPr/>
                </a:tc>
                <a:tc>
                  <a:txBody>
                    <a:bodyPr/>
                    <a:lstStyle/>
                    <a:p>
                      <a:pPr algn="ctr"/>
                      <a:r>
                        <a:rPr lang="en-US" sz="1600" dirty="0"/>
                        <a:t>48</a:t>
                      </a:r>
                    </a:p>
                  </a:txBody>
                  <a:tcPr/>
                </a:tc>
                <a:tc>
                  <a:txBody>
                    <a:bodyPr/>
                    <a:lstStyle/>
                    <a:p>
                      <a:pPr algn="ctr"/>
                      <a:r>
                        <a:rPr lang="en-US" sz="1600" dirty="0"/>
                        <a:t>$120,000</a:t>
                      </a:r>
                    </a:p>
                  </a:txBody>
                  <a:tcPr/>
                </a:tc>
                <a:tc>
                  <a:txBody>
                    <a:bodyPr/>
                    <a:lstStyle/>
                    <a:p>
                      <a:pPr algn="ctr"/>
                      <a:endParaRPr lang="en-US" sz="1600" dirty="0"/>
                    </a:p>
                  </a:txBody>
                  <a:tcPr>
                    <a:solidFill>
                      <a:schemeClr val="tx2">
                        <a:lumMod val="10000"/>
                        <a:lumOff val="90000"/>
                      </a:schemeClr>
                    </a:solidFill>
                  </a:tcPr>
                </a:tc>
                <a:tc>
                  <a:txBody>
                    <a:bodyPr/>
                    <a:lstStyle/>
                    <a:p>
                      <a:pPr algn="ctr"/>
                      <a:r>
                        <a:rPr lang="en-US" sz="1600" dirty="0"/>
                        <a:t>$6,000</a:t>
                      </a:r>
                    </a:p>
                  </a:txBody>
                  <a:tcPr>
                    <a:solidFill>
                      <a:schemeClr val="tx2">
                        <a:lumMod val="10000"/>
                        <a:lumOff val="90000"/>
                      </a:schemeClr>
                    </a:solidFill>
                  </a:tcPr>
                </a:tc>
                <a:tc>
                  <a:txBody>
                    <a:bodyPr/>
                    <a:lstStyle/>
                    <a:p>
                      <a:pPr algn="ctr"/>
                      <a:r>
                        <a:rPr lang="en-US" sz="1600" dirty="0"/>
                        <a:t>$0</a:t>
                      </a:r>
                    </a:p>
                  </a:txBody>
                  <a:tcPr>
                    <a:solidFill>
                      <a:schemeClr val="accent1">
                        <a:lumMod val="20000"/>
                        <a:lumOff val="80000"/>
                      </a:schemeClr>
                    </a:solidFill>
                  </a:tcPr>
                </a:tc>
                <a:extLst>
                  <a:ext uri="{0D108BD9-81ED-4DB2-BD59-A6C34878D82A}">
                    <a16:rowId xmlns:a16="http://schemas.microsoft.com/office/drawing/2014/main" val="976425678"/>
                  </a:ext>
                </a:extLst>
              </a:tr>
              <a:tr h="416859">
                <a:tc>
                  <a:txBody>
                    <a:bodyPr/>
                    <a:lstStyle/>
                    <a:p>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solidFill>
                      <a:schemeClr val="tx2">
                        <a:lumMod val="10000"/>
                        <a:lumOff val="90000"/>
                      </a:schemeClr>
                    </a:solidFill>
                  </a:tcPr>
                </a:tc>
                <a:tc>
                  <a:txBody>
                    <a:bodyPr/>
                    <a:lstStyle/>
                    <a:p>
                      <a:pPr algn="ctr"/>
                      <a:endParaRPr lang="en-US" sz="1600" dirty="0"/>
                    </a:p>
                  </a:txBody>
                  <a:tcPr>
                    <a:solidFill>
                      <a:schemeClr val="tx2">
                        <a:lumMod val="10000"/>
                        <a:lumOff val="90000"/>
                      </a:schemeClr>
                    </a:solidFill>
                  </a:tcPr>
                </a:tc>
                <a:tc>
                  <a:txBody>
                    <a:bodyPr/>
                    <a:lstStyle/>
                    <a:p>
                      <a:pPr algn="ctr"/>
                      <a:endParaRPr lang="en-US" sz="1600" dirty="0"/>
                    </a:p>
                  </a:txBody>
                  <a:tcPr>
                    <a:solidFill>
                      <a:schemeClr val="accent1">
                        <a:lumMod val="20000"/>
                        <a:lumOff val="80000"/>
                      </a:schemeClr>
                    </a:solidFill>
                  </a:tcPr>
                </a:tc>
                <a:extLst>
                  <a:ext uri="{0D108BD9-81ED-4DB2-BD59-A6C34878D82A}">
                    <a16:rowId xmlns:a16="http://schemas.microsoft.com/office/drawing/2014/main" val="447966060"/>
                  </a:ext>
                </a:extLst>
              </a:tr>
              <a:tr h="416859">
                <a:tc>
                  <a:txBody>
                    <a:bodyPr/>
                    <a:lstStyle/>
                    <a:p>
                      <a:r>
                        <a:rPr lang="en-US" sz="1600" dirty="0"/>
                        <a:t>Angela Jordan</a:t>
                      </a:r>
                    </a:p>
                  </a:txBody>
                  <a:tcPr/>
                </a:tc>
                <a:tc>
                  <a:txBody>
                    <a:bodyPr/>
                    <a:lstStyle/>
                    <a:p>
                      <a:pPr algn="ctr"/>
                      <a:r>
                        <a:rPr lang="en-US" sz="1600" dirty="0"/>
                        <a:t>32</a:t>
                      </a:r>
                    </a:p>
                  </a:txBody>
                  <a:tcPr/>
                </a:tc>
                <a:tc>
                  <a:txBody>
                    <a:bodyPr/>
                    <a:lstStyle/>
                    <a:p>
                      <a:pPr algn="ctr"/>
                      <a:r>
                        <a:rPr lang="en-US" sz="1600" dirty="0"/>
                        <a:t>$25,000</a:t>
                      </a:r>
                    </a:p>
                  </a:txBody>
                  <a:tcPr/>
                </a:tc>
                <a:tc>
                  <a:txBody>
                    <a:bodyPr/>
                    <a:lstStyle/>
                    <a:p>
                      <a:pPr algn="ctr"/>
                      <a:endParaRPr lang="en-US" sz="1600" dirty="0"/>
                    </a:p>
                  </a:txBody>
                  <a:tcPr>
                    <a:solidFill>
                      <a:schemeClr val="tx2">
                        <a:lumMod val="10000"/>
                        <a:lumOff val="90000"/>
                      </a:schemeClr>
                    </a:solidFill>
                  </a:tcPr>
                </a:tc>
                <a:tc>
                  <a:txBody>
                    <a:bodyPr/>
                    <a:lstStyle/>
                    <a:p>
                      <a:pPr algn="ctr"/>
                      <a:r>
                        <a:rPr lang="en-US" sz="1600" dirty="0"/>
                        <a:t>$2,698</a:t>
                      </a:r>
                    </a:p>
                  </a:txBody>
                  <a:tcPr>
                    <a:solidFill>
                      <a:schemeClr val="tx2">
                        <a:lumMod val="10000"/>
                        <a:lumOff val="90000"/>
                      </a:schemeClr>
                    </a:solidFill>
                  </a:tcPr>
                </a:tc>
                <a:tc>
                  <a:txBody>
                    <a:bodyPr/>
                    <a:lstStyle/>
                    <a:p>
                      <a:pPr algn="ctr"/>
                      <a:r>
                        <a:rPr lang="en-US" sz="1600" dirty="0"/>
                        <a:t>$571</a:t>
                      </a:r>
                    </a:p>
                  </a:txBody>
                  <a:tcPr>
                    <a:solidFill>
                      <a:schemeClr val="accent1">
                        <a:lumMod val="20000"/>
                        <a:lumOff val="80000"/>
                      </a:schemeClr>
                    </a:solidFill>
                  </a:tcPr>
                </a:tc>
                <a:extLst>
                  <a:ext uri="{0D108BD9-81ED-4DB2-BD59-A6C34878D82A}">
                    <a16:rowId xmlns:a16="http://schemas.microsoft.com/office/drawing/2014/main" val="3154228535"/>
                  </a:ext>
                </a:extLst>
              </a:tr>
            </a:tbl>
          </a:graphicData>
        </a:graphic>
      </p:graphicFrame>
      <p:sp>
        <p:nvSpPr>
          <p:cNvPr id="6" name="Slide Number Placeholder 5">
            <a:extLst>
              <a:ext uri="{FF2B5EF4-FFF2-40B4-BE49-F238E27FC236}">
                <a16:creationId xmlns:a16="http://schemas.microsoft.com/office/drawing/2014/main" id="{E738F8C4-F01B-D249-9A42-08B116CAC525}"/>
              </a:ext>
            </a:extLst>
          </p:cNvPr>
          <p:cNvSpPr>
            <a:spLocks noGrp="1"/>
          </p:cNvSpPr>
          <p:nvPr>
            <p:ph type="sldNum" sz="quarter" idx="12"/>
          </p:nvPr>
        </p:nvSpPr>
        <p:spPr/>
        <p:txBody>
          <a:bodyPr/>
          <a:lstStyle/>
          <a:p>
            <a:fld id="{8A05B047-7786-42C0-A2BF-6DB1A4525D42}" type="slidenum">
              <a:rPr lang="en-US" smtClean="0"/>
              <a:pPr/>
              <a:t>13</a:t>
            </a:fld>
            <a:endParaRPr lang="en-US" dirty="0"/>
          </a:p>
        </p:txBody>
      </p:sp>
      <p:sp>
        <p:nvSpPr>
          <p:cNvPr id="7" name="Title 6">
            <a:extLst>
              <a:ext uri="{FF2B5EF4-FFF2-40B4-BE49-F238E27FC236}">
                <a16:creationId xmlns:a16="http://schemas.microsoft.com/office/drawing/2014/main" id="{1A59D7DB-4BF1-9148-93DA-9235957B04A5}"/>
              </a:ext>
            </a:extLst>
          </p:cNvPr>
          <p:cNvSpPr>
            <a:spLocks noGrp="1"/>
          </p:cNvSpPr>
          <p:nvPr>
            <p:ph type="title"/>
          </p:nvPr>
        </p:nvSpPr>
        <p:spPr/>
        <p:txBody>
          <a:bodyPr/>
          <a:lstStyle/>
          <a:p>
            <a:r>
              <a:rPr lang="en-US" dirty="0"/>
              <a:t>Younger Owners / Age-Disparity</a:t>
            </a:r>
            <a:r>
              <a:rPr lang="en-US" baseline="30000" dirty="0"/>
              <a:t>*</a:t>
            </a:r>
            <a:endParaRPr lang="en-US" dirty="0"/>
          </a:p>
        </p:txBody>
      </p:sp>
      <p:sp>
        <p:nvSpPr>
          <p:cNvPr id="5" name="TextBox 4">
            <a:extLst>
              <a:ext uri="{FF2B5EF4-FFF2-40B4-BE49-F238E27FC236}">
                <a16:creationId xmlns:a16="http://schemas.microsoft.com/office/drawing/2014/main" id="{54AF154C-24A9-136D-87FB-8F7573606A55}"/>
              </a:ext>
            </a:extLst>
          </p:cNvPr>
          <p:cNvSpPr txBox="1"/>
          <p:nvPr/>
        </p:nvSpPr>
        <p:spPr>
          <a:xfrm>
            <a:off x="457200" y="6118336"/>
            <a:ext cx="10816845" cy="492443"/>
          </a:xfrm>
          <a:prstGeom prst="rect">
            <a:avLst/>
          </a:prstGeom>
          <a:noFill/>
        </p:spPr>
        <p:txBody>
          <a:bodyPr wrap="square" lIns="0" tIns="0" rIns="0" bIns="0" rtlCol="0">
            <a:spAutoFit/>
          </a:bodyPr>
          <a:lstStyle/>
          <a:p>
            <a:pPr algn="l">
              <a:defRPr/>
            </a:pPr>
            <a:r>
              <a:rPr lang="en-US" sz="800" dirty="0">
                <a:solidFill>
                  <a:srgbClr val="585951"/>
                </a:solidFill>
                <a:latin typeface="Arial" panose="020B0604020202020204" pitchFamily="34" charset="0"/>
                <a:cs typeface="Arial" panose="020B0604020202020204" pitchFamily="34" charset="0"/>
              </a:rPr>
              <a:t>*</a:t>
            </a:r>
            <a:r>
              <a:rPr lang="en-US" sz="800" b="1" dirty="0">
                <a:solidFill>
                  <a:srgbClr val="585951"/>
                </a:solidFill>
                <a:latin typeface="Arial" panose="020B0604020202020204" pitchFamily="34" charset="0"/>
                <a:cs typeface="Arial" panose="020B0604020202020204" pitchFamily="34" charset="0"/>
              </a:rPr>
              <a:t>Important</a:t>
            </a:r>
            <a:r>
              <a:rPr lang="en-US" sz="800" dirty="0">
                <a:solidFill>
                  <a:srgbClr val="585951"/>
                </a:solidFill>
                <a:latin typeface="Arial" panose="020B0604020202020204" pitchFamily="34" charset="0"/>
                <a:cs typeface="Arial" panose="020B0604020202020204" pitchFamily="34" charset="0"/>
              </a:rPr>
              <a:t>: This is a hypothetical example. If you want to obtain your own, or your client’s personalized scenario, please provide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with a full, up-to-date owner and employee census in order to receive a customized plan design illustration.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by Ascensus does not provide tax, legal, or accounting advice. This material has been prepared for informational and illustrative purposes only, and is not intended to provide, and should not be relied on for, tax, legal, or accounting advice. You or your client should consult your/their own tax, legal, and accounting advisors before engaging in any transaction.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by Ascensus provides plan design, administration, and compliance services. It is not a broker-dealer or an investment advisor and does not provide tax, legal, or accounting services.(SEE ADDITIONAL DISCLOSURES IN PRESENTATION.)</a:t>
            </a:r>
            <a:endParaRPr lang="en-US" sz="800" dirty="0">
              <a:solidFill>
                <a:schemeClr val="tx1">
                  <a:lumMod val="50000"/>
                  <a:lumOff val="50000"/>
                </a:schemeClr>
              </a:solidFill>
            </a:endParaRPr>
          </a:p>
        </p:txBody>
      </p:sp>
      <p:sp>
        <p:nvSpPr>
          <p:cNvPr id="3" name="Footer Placeholder 2">
            <a:extLst>
              <a:ext uri="{FF2B5EF4-FFF2-40B4-BE49-F238E27FC236}">
                <a16:creationId xmlns:a16="http://schemas.microsoft.com/office/drawing/2014/main" id="{DAD3CD27-2032-D317-4F36-BA6864482FFC}"/>
              </a:ext>
            </a:extLst>
          </p:cNvPr>
          <p:cNvSpPr>
            <a:spLocks noGrp="1"/>
          </p:cNvSpPr>
          <p:nvPr>
            <p:ph type="ftr" sz="quarter" idx="11"/>
          </p:nvPr>
        </p:nvSpPr>
        <p:spPr>
          <a:xfrm>
            <a:off x="457200" y="6633593"/>
            <a:ext cx="6126480"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
        <p:nvSpPr>
          <p:cNvPr id="11" name="Up Arrow 9">
            <a:extLst>
              <a:ext uri="{FF2B5EF4-FFF2-40B4-BE49-F238E27FC236}">
                <a16:creationId xmlns:a16="http://schemas.microsoft.com/office/drawing/2014/main" id="{E612E425-18F9-E8FD-AB6F-7125E3187B1F}"/>
              </a:ext>
            </a:extLst>
          </p:cNvPr>
          <p:cNvSpPr/>
          <p:nvPr/>
        </p:nvSpPr>
        <p:spPr>
          <a:xfrm rot="10800000">
            <a:off x="1988202" y="5070580"/>
            <a:ext cx="238545" cy="317287"/>
          </a:xfrm>
          <a:prstGeom prst="upArrow">
            <a:avLst>
              <a:gd name="adj1" fmla="val 42338"/>
              <a:gd name="adj2" fmla="val 53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2" name="Up Arrow 9">
            <a:extLst>
              <a:ext uri="{FF2B5EF4-FFF2-40B4-BE49-F238E27FC236}">
                <a16:creationId xmlns:a16="http://schemas.microsoft.com/office/drawing/2014/main" id="{9559DF89-8FEC-ACD9-6304-4B43AC4317F6}"/>
              </a:ext>
            </a:extLst>
          </p:cNvPr>
          <p:cNvSpPr/>
          <p:nvPr/>
        </p:nvSpPr>
        <p:spPr>
          <a:xfrm rot="10800000">
            <a:off x="4790655" y="5070579"/>
            <a:ext cx="238545" cy="317287"/>
          </a:xfrm>
          <a:prstGeom prst="upArrow">
            <a:avLst>
              <a:gd name="adj1" fmla="val 42338"/>
              <a:gd name="adj2" fmla="val 53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3" name="Up Arrow 9">
            <a:extLst>
              <a:ext uri="{FF2B5EF4-FFF2-40B4-BE49-F238E27FC236}">
                <a16:creationId xmlns:a16="http://schemas.microsoft.com/office/drawing/2014/main" id="{57961CE0-2F8F-6FD1-0A21-8783E4C45AEC}"/>
              </a:ext>
            </a:extLst>
          </p:cNvPr>
          <p:cNvSpPr/>
          <p:nvPr/>
        </p:nvSpPr>
        <p:spPr>
          <a:xfrm rot="10800000">
            <a:off x="7428022" y="5087696"/>
            <a:ext cx="238545" cy="317287"/>
          </a:xfrm>
          <a:prstGeom prst="upArrow">
            <a:avLst>
              <a:gd name="adj1" fmla="val 42338"/>
              <a:gd name="adj2" fmla="val 53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39390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1A5E6-229D-C64E-92F0-CEB1A9AFA9C1}"/>
              </a:ext>
            </a:extLst>
          </p:cNvPr>
          <p:cNvSpPr>
            <a:spLocks noGrp="1"/>
          </p:cNvSpPr>
          <p:nvPr>
            <p:ph type="body" sz="quarter" idx="14"/>
          </p:nvPr>
        </p:nvSpPr>
        <p:spPr>
          <a:xfrm>
            <a:off x="457200" y="458983"/>
            <a:ext cx="9144000" cy="320039"/>
          </a:xfrm>
        </p:spPr>
        <p:txBody>
          <a:bodyPr/>
          <a:lstStyle/>
          <a:p>
            <a:r>
              <a:rPr lang="en-US" dirty="0"/>
              <a:t>CASE STUDY</a:t>
            </a:r>
          </a:p>
        </p:txBody>
      </p:sp>
      <p:sp>
        <p:nvSpPr>
          <p:cNvPr id="6" name="Slide Number Placeholder 5">
            <a:extLst>
              <a:ext uri="{FF2B5EF4-FFF2-40B4-BE49-F238E27FC236}">
                <a16:creationId xmlns:a16="http://schemas.microsoft.com/office/drawing/2014/main" id="{E738F8C4-F01B-D249-9A42-08B116CAC525}"/>
              </a:ext>
            </a:extLst>
          </p:cNvPr>
          <p:cNvSpPr>
            <a:spLocks noGrp="1"/>
          </p:cNvSpPr>
          <p:nvPr>
            <p:ph type="sldNum" sz="quarter" idx="12"/>
          </p:nvPr>
        </p:nvSpPr>
        <p:spPr/>
        <p:txBody>
          <a:bodyPr/>
          <a:lstStyle/>
          <a:p>
            <a:fld id="{8A05B047-7786-42C0-A2BF-6DB1A4525D42}" type="slidenum">
              <a:rPr lang="en-US" smtClean="0"/>
              <a:pPr/>
              <a:t>14</a:t>
            </a:fld>
            <a:endParaRPr lang="en-US" dirty="0"/>
          </a:p>
        </p:txBody>
      </p:sp>
      <p:sp>
        <p:nvSpPr>
          <p:cNvPr id="7" name="Title 6">
            <a:extLst>
              <a:ext uri="{FF2B5EF4-FFF2-40B4-BE49-F238E27FC236}">
                <a16:creationId xmlns:a16="http://schemas.microsoft.com/office/drawing/2014/main" id="{1A59D7DB-4BF1-9148-93DA-9235957B04A5}"/>
              </a:ext>
            </a:extLst>
          </p:cNvPr>
          <p:cNvSpPr>
            <a:spLocks noGrp="1"/>
          </p:cNvSpPr>
          <p:nvPr>
            <p:ph type="title"/>
          </p:nvPr>
        </p:nvSpPr>
        <p:spPr/>
        <p:txBody>
          <a:bodyPr/>
          <a:lstStyle/>
          <a:p>
            <a:r>
              <a:rPr lang="en-US" dirty="0"/>
              <a:t>A Solo Plan</a:t>
            </a:r>
            <a:r>
              <a:rPr lang="en-US" baseline="30000" dirty="0"/>
              <a:t>*</a:t>
            </a:r>
            <a:endParaRPr lang="en-US" dirty="0"/>
          </a:p>
        </p:txBody>
      </p:sp>
      <p:graphicFrame>
        <p:nvGraphicFramePr>
          <p:cNvPr id="5" name="Table 8">
            <a:extLst>
              <a:ext uri="{FF2B5EF4-FFF2-40B4-BE49-F238E27FC236}">
                <a16:creationId xmlns:a16="http://schemas.microsoft.com/office/drawing/2014/main" id="{83779BCC-EF88-4C39-9D70-8815B3FE852D}"/>
              </a:ext>
            </a:extLst>
          </p:cNvPr>
          <p:cNvGraphicFramePr>
            <a:graphicFrameLocks noGrp="1"/>
          </p:cNvGraphicFramePr>
          <p:nvPr>
            <p:ph sz="quarter" idx="15"/>
            <p:extLst>
              <p:ext uri="{D42A27DB-BD31-4B8C-83A1-F6EECF244321}">
                <p14:modId xmlns:p14="http://schemas.microsoft.com/office/powerpoint/2010/main" val="1977500808"/>
              </p:ext>
            </p:extLst>
          </p:nvPr>
        </p:nvGraphicFramePr>
        <p:xfrm>
          <a:off x="1863401" y="3686858"/>
          <a:ext cx="7737798" cy="1920240"/>
        </p:xfrm>
        <a:graphic>
          <a:graphicData uri="http://schemas.openxmlformats.org/drawingml/2006/table">
            <a:tbl>
              <a:tblPr firstRow="1" bandRow="1">
                <a:tableStyleId>{6FF3EA9E-BB28-4088-AA58-0C9C6C2AA903}</a:tableStyleId>
              </a:tblPr>
              <a:tblGrid>
                <a:gridCol w="1834762">
                  <a:extLst>
                    <a:ext uri="{9D8B030D-6E8A-4147-A177-3AD203B41FA5}">
                      <a16:colId xmlns:a16="http://schemas.microsoft.com/office/drawing/2014/main" val="244607188"/>
                    </a:ext>
                  </a:extLst>
                </a:gridCol>
                <a:gridCol w="663562">
                  <a:extLst>
                    <a:ext uri="{9D8B030D-6E8A-4147-A177-3AD203B41FA5}">
                      <a16:colId xmlns:a16="http://schemas.microsoft.com/office/drawing/2014/main" val="3010445765"/>
                    </a:ext>
                  </a:extLst>
                </a:gridCol>
                <a:gridCol w="1244667">
                  <a:extLst>
                    <a:ext uri="{9D8B030D-6E8A-4147-A177-3AD203B41FA5}">
                      <a16:colId xmlns:a16="http://schemas.microsoft.com/office/drawing/2014/main" val="1372198214"/>
                    </a:ext>
                  </a:extLst>
                </a:gridCol>
                <a:gridCol w="1062196">
                  <a:extLst>
                    <a:ext uri="{9D8B030D-6E8A-4147-A177-3AD203B41FA5}">
                      <a16:colId xmlns:a16="http://schemas.microsoft.com/office/drawing/2014/main" val="3091117337"/>
                    </a:ext>
                  </a:extLst>
                </a:gridCol>
                <a:gridCol w="1363570">
                  <a:extLst>
                    <a:ext uri="{9D8B030D-6E8A-4147-A177-3AD203B41FA5}">
                      <a16:colId xmlns:a16="http://schemas.microsoft.com/office/drawing/2014/main" val="2009730175"/>
                    </a:ext>
                  </a:extLst>
                </a:gridCol>
                <a:gridCol w="1569041">
                  <a:extLst>
                    <a:ext uri="{9D8B030D-6E8A-4147-A177-3AD203B41FA5}">
                      <a16:colId xmlns:a16="http://schemas.microsoft.com/office/drawing/2014/main" val="2741932236"/>
                    </a:ext>
                  </a:extLst>
                </a:gridCol>
              </a:tblGrid>
              <a:tr h="562093">
                <a:tc>
                  <a:txBody>
                    <a:bodyPr/>
                    <a:lstStyle/>
                    <a:p>
                      <a:r>
                        <a:rPr lang="en-US" sz="1600" dirty="0"/>
                        <a:t>Name</a:t>
                      </a:r>
                    </a:p>
                  </a:txBody>
                  <a:tcPr anchor="b"/>
                </a:tc>
                <a:tc>
                  <a:txBody>
                    <a:bodyPr/>
                    <a:lstStyle/>
                    <a:p>
                      <a:pPr algn="ctr"/>
                      <a:r>
                        <a:rPr lang="en-US" sz="1600" dirty="0"/>
                        <a:t>Age</a:t>
                      </a:r>
                    </a:p>
                  </a:txBody>
                  <a:tcPr anchor="b"/>
                </a:tc>
                <a:tc>
                  <a:txBody>
                    <a:bodyPr/>
                    <a:lstStyle/>
                    <a:p>
                      <a:pPr algn="ctr"/>
                      <a:r>
                        <a:rPr lang="en-US" sz="1600" dirty="0"/>
                        <a:t>Annual Salary</a:t>
                      </a:r>
                    </a:p>
                  </a:txBody>
                  <a:tcPr anchor="b"/>
                </a:tc>
                <a:tc>
                  <a:txBody>
                    <a:bodyPr/>
                    <a:lstStyle/>
                    <a:p>
                      <a:pPr algn="ctr"/>
                      <a:r>
                        <a:rPr lang="en-US" sz="1600" dirty="0"/>
                        <a:t>401(k)</a:t>
                      </a:r>
                    </a:p>
                  </a:txBody>
                  <a:tcPr anchor="b">
                    <a:solidFill>
                      <a:schemeClr val="tx2">
                        <a:lumMod val="10000"/>
                        <a:lumOff val="90000"/>
                      </a:schemeClr>
                    </a:solidFill>
                  </a:tcPr>
                </a:tc>
                <a:tc>
                  <a:txBody>
                    <a:bodyPr/>
                    <a:lstStyle/>
                    <a:p>
                      <a:pPr algn="ctr"/>
                      <a:r>
                        <a:rPr lang="en-US" sz="1600" dirty="0"/>
                        <a:t>Profit Sharing</a:t>
                      </a:r>
                    </a:p>
                  </a:txBody>
                  <a:tcPr anchor="b">
                    <a:solidFill>
                      <a:schemeClr val="tx2">
                        <a:lumMod val="10000"/>
                        <a:lumOff val="90000"/>
                      </a:schemeClr>
                    </a:solidFill>
                  </a:tcPr>
                </a:tc>
                <a:tc>
                  <a:txBody>
                    <a:bodyPr/>
                    <a:lstStyle/>
                    <a:p>
                      <a:pPr algn="ctr"/>
                      <a:r>
                        <a:rPr lang="en-US" sz="1600" dirty="0"/>
                        <a:t>Cash Balance</a:t>
                      </a:r>
                    </a:p>
                  </a:txBody>
                  <a:tcPr anchor="b">
                    <a:solidFill>
                      <a:schemeClr val="accent1">
                        <a:lumMod val="20000"/>
                        <a:lumOff val="80000"/>
                      </a:schemeClr>
                    </a:solidFill>
                  </a:tcPr>
                </a:tc>
                <a:extLst>
                  <a:ext uri="{0D108BD9-81ED-4DB2-BD59-A6C34878D82A}">
                    <a16:rowId xmlns:a16="http://schemas.microsoft.com/office/drawing/2014/main" val="4220443968"/>
                  </a:ext>
                </a:extLst>
              </a:tr>
              <a:tr h="325422">
                <a:tc>
                  <a:txBody>
                    <a:bodyPr/>
                    <a:lstStyle/>
                    <a:p>
                      <a:r>
                        <a:rPr lang="en-US" sz="1600" dirty="0">
                          <a:solidFill>
                            <a:schemeClr val="bg1"/>
                          </a:solidFill>
                        </a:rPr>
                        <a:t>2 Owners</a:t>
                      </a:r>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extLst>
                  <a:ext uri="{0D108BD9-81ED-4DB2-BD59-A6C34878D82A}">
                    <a16:rowId xmlns:a16="http://schemas.microsoft.com/office/drawing/2014/main" val="1187901961"/>
                  </a:ext>
                </a:extLst>
              </a:tr>
              <a:tr h="325422">
                <a:tc>
                  <a:txBody>
                    <a:bodyPr/>
                    <a:lstStyle/>
                    <a:p>
                      <a:r>
                        <a:rPr lang="en-US" sz="1600" dirty="0"/>
                        <a:t>Jones</a:t>
                      </a:r>
                    </a:p>
                  </a:txBody>
                  <a:tcPr/>
                </a:tc>
                <a:tc>
                  <a:txBody>
                    <a:bodyPr/>
                    <a:lstStyle/>
                    <a:p>
                      <a:pPr algn="ctr"/>
                      <a:r>
                        <a:rPr lang="en-US" sz="1600" dirty="0"/>
                        <a:t>50</a:t>
                      </a:r>
                    </a:p>
                  </a:txBody>
                  <a:tcPr/>
                </a:tc>
                <a:tc>
                  <a:txBody>
                    <a:bodyPr/>
                    <a:lstStyle/>
                    <a:p>
                      <a:pPr algn="ctr"/>
                      <a:r>
                        <a:rPr lang="en-US" sz="1600" dirty="0"/>
                        <a:t>$350,000</a:t>
                      </a:r>
                    </a:p>
                  </a:txBody>
                  <a:tcPr/>
                </a:tc>
                <a:tc>
                  <a:txBody>
                    <a:bodyPr/>
                    <a:lstStyle/>
                    <a:p>
                      <a:pPr algn="ctr"/>
                      <a:r>
                        <a:rPr lang="en-US" sz="1600" dirty="0"/>
                        <a:t>$31,000</a:t>
                      </a:r>
                    </a:p>
                  </a:txBody>
                  <a:tcPr>
                    <a:solidFill>
                      <a:schemeClr val="tx2">
                        <a:lumMod val="10000"/>
                        <a:lumOff val="90000"/>
                      </a:schemeClr>
                    </a:solidFill>
                  </a:tcPr>
                </a:tc>
                <a:tc>
                  <a:txBody>
                    <a:bodyPr/>
                    <a:lstStyle/>
                    <a:p>
                      <a:pPr algn="ctr"/>
                      <a:r>
                        <a:rPr lang="en-US" sz="1600" dirty="0"/>
                        <a:t>$21,000</a:t>
                      </a:r>
                    </a:p>
                  </a:txBody>
                  <a:tcPr>
                    <a:solidFill>
                      <a:schemeClr val="tx2">
                        <a:lumMod val="10000"/>
                        <a:lumOff val="90000"/>
                      </a:schemeClr>
                    </a:solidFill>
                  </a:tcPr>
                </a:tc>
                <a:tc>
                  <a:txBody>
                    <a:bodyPr/>
                    <a:lstStyle/>
                    <a:p>
                      <a:pPr algn="ctr"/>
                      <a:r>
                        <a:rPr lang="en-US" sz="1600" dirty="0"/>
                        <a:t>$197,024</a:t>
                      </a:r>
                    </a:p>
                  </a:txBody>
                  <a:tcPr>
                    <a:solidFill>
                      <a:schemeClr val="accent1">
                        <a:lumMod val="20000"/>
                        <a:lumOff val="80000"/>
                      </a:schemeClr>
                    </a:solidFill>
                  </a:tcPr>
                </a:tc>
                <a:extLst>
                  <a:ext uri="{0D108BD9-81ED-4DB2-BD59-A6C34878D82A}">
                    <a16:rowId xmlns:a16="http://schemas.microsoft.com/office/drawing/2014/main" val="1924915716"/>
                  </a:ext>
                </a:extLst>
              </a:tr>
              <a:tr h="325422">
                <a:tc>
                  <a:txBody>
                    <a:bodyPr/>
                    <a:lstStyle/>
                    <a:p>
                      <a:r>
                        <a:rPr lang="en-US" sz="1600" dirty="0"/>
                        <a:t>Jones Spouse</a:t>
                      </a:r>
                    </a:p>
                  </a:txBody>
                  <a:tcPr/>
                </a:tc>
                <a:tc>
                  <a:txBody>
                    <a:bodyPr/>
                    <a:lstStyle/>
                    <a:p>
                      <a:pPr algn="ctr"/>
                      <a:r>
                        <a:rPr lang="en-US" sz="1600" dirty="0"/>
                        <a:t>50</a:t>
                      </a:r>
                    </a:p>
                  </a:txBody>
                  <a:tcPr/>
                </a:tc>
                <a:tc>
                  <a:txBody>
                    <a:bodyPr/>
                    <a:lstStyle/>
                    <a:p>
                      <a:pPr algn="ctr"/>
                      <a:r>
                        <a:rPr lang="en-US" sz="1600" dirty="0"/>
                        <a:t>$35,000</a:t>
                      </a:r>
                    </a:p>
                  </a:txBody>
                  <a:tcPr/>
                </a:tc>
                <a:tc>
                  <a:txBody>
                    <a:bodyPr/>
                    <a:lstStyle/>
                    <a:p>
                      <a:pPr algn="ctr"/>
                      <a:r>
                        <a:rPr lang="en-US" sz="1600" dirty="0"/>
                        <a:t>$31,000</a:t>
                      </a:r>
                    </a:p>
                  </a:txBody>
                  <a:tcPr>
                    <a:solidFill>
                      <a:schemeClr val="tx2">
                        <a:lumMod val="10000"/>
                        <a:lumOff val="90000"/>
                      </a:schemeClr>
                    </a:solidFill>
                  </a:tcPr>
                </a:tc>
                <a:tc>
                  <a:txBody>
                    <a:bodyPr/>
                    <a:lstStyle/>
                    <a:p>
                      <a:pPr algn="ctr"/>
                      <a:r>
                        <a:rPr lang="en-US" sz="1600" dirty="0"/>
                        <a:t>$2,100</a:t>
                      </a:r>
                    </a:p>
                  </a:txBody>
                  <a:tcPr>
                    <a:solidFill>
                      <a:schemeClr val="tx2">
                        <a:lumMod val="10000"/>
                        <a:lumOff val="90000"/>
                      </a:schemeClr>
                    </a:solidFill>
                  </a:tcPr>
                </a:tc>
                <a:tc>
                  <a:txBody>
                    <a:bodyPr/>
                    <a:lstStyle/>
                    <a:p>
                      <a:pPr algn="ctr"/>
                      <a:r>
                        <a:rPr lang="en-US" sz="1600" dirty="0"/>
                        <a:t>$30,000</a:t>
                      </a:r>
                    </a:p>
                  </a:txBody>
                  <a:tcPr>
                    <a:solidFill>
                      <a:schemeClr val="accent1">
                        <a:lumMod val="20000"/>
                        <a:lumOff val="80000"/>
                      </a:schemeClr>
                    </a:solidFill>
                  </a:tcPr>
                </a:tc>
                <a:extLst>
                  <a:ext uri="{0D108BD9-81ED-4DB2-BD59-A6C34878D82A}">
                    <a16:rowId xmlns:a16="http://schemas.microsoft.com/office/drawing/2014/main" val="3868389247"/>
                  </a:ext>
                </a:extLst>
              </a:tr>
              <a:tr h="325422">
                <a:tc>
                  <a:txBody>
                    <a:bodyPr/>
                    <a:lstStyle/>
                    <a:p>
                      <a:r>
                        <a:rPr lang="en-US" sz="1600" b="1" dirty="0"/>
                        <a:t>Subtotals</a:t>
                      </a:r>
                    </a:p>
                  </a:txBody>
                  <a:tcPr/>
                </a:tc>
                <a:tc>
                  <a:txBody>
                    <a:bodyPr/>
                    <a:lstStyle/>
                    <a:p>
                      <a:pPr algn="ctr"/>
                      <a:endParaRPr lang="en-US" sz="1600" b="1" dirty="0"/>
                    </a:p>
                  </a:txBody>
                  <a:tcPr/>
                </a:tc>
                <a:tc>
                  <a:txBody>
                    <a:bodyPr/>
                    <a:lstStyle/>
                    <a:p>
                      <a:pPr algn="ctr"/>
                      <a:r>
                        <a:rPr lang="en-US" sz="1600" b="1" dirty="0"/>
                        <a:t>$385,000</a:t>
                      </a:r>
                    </a:p>
                  </a:txBody>
                  <a:tcPr/>
                </a:tc>
                <a:tc>
                  <a:txBody>
                    <a:bodyPr/>
                    <a:lstStyle/>
                    <a:p>
                      <a:pPr algn="ctr"/>
                      <a:r>
                        <a:rPr lang="en-US" sz="1600" b="1" dirty="0"/>
                        <a:t>$62,000</a:t>
                      </a:r>
                    </a:p>
                  </a:txBody>
                  <a:tcPr>
                    <a:solidFill>
                      <a:schemeClr val="tx2">
                        <a:lumMod val="10000"/>
                        <a:lumOff val="90000"/>
                      </a:schemeClr>
                    </a:solidFill>
                  </a:tcPr>
                </a:tc>
                <a:tc>
                  <a:txBody>
                    <a:bodyPr/>
                    <a:lstStyle/>
                    <a:p>
                      <a:pPr algn="ctr"/>
                      <a:r>
                        <a:rPr lang="en-US" sz="1600" b="1" dirty="0"/>
                        <a:t>$23,100</a:t>
                      </a:r>
                    </a:p>
                  </a:txBody>
                  <a:tcPr>
                    <a:solidFill>
                      <a:schemeClr val="tx2">
                        <a:lumMod val="10000"/>
                        <a:lumOff val="90000"/>
                      </a:schemeClr>
                    </a:solidFill>
                  </a:tcPr>
                </a:tc>
                <a:tc>
                  <a:txBody>
                    <a:bodyPr/>
                    <a:lstStyle/>
                    <a:p>
                      <a:pPr algn="ctr"/>
                      <a:r>
                        <a:rPr lang="en-US" sz="1600" b="1" dirty="0"/>
                        <a:t>$227,024</a:t>
                      </a:r>
                    </a:p>
                  </a:txBody>
                  <a:tcPr>
                    <a:solidFill>
                      <a:schemeClr val="accent1">
                        <a:lumMod val="20000"/>
                        <a:lumOff val="80000"/>
                      </a:schemeClr>
                    </a:solidFill>
                  </a:tcPr>
                </a:tc>
                <a:extLst>
                  <a:ext uri="{0D108BD9-81ED-4DB2-BD59-A6C34878D82A}">
                    <a16:rowId xmlns:a16="http://schemas.microsoft.com/office/drawing/2014/main" val="3618599801"/>
                  </a:ext>
                </a:extLst>
              </a:tr>
            </a:tbl>
          </a:graphicData>
        </a:graphic>
      </p:graphicFrame>
      <p:sp>
        <p:nvSpPr>
          <p:cNvPr id="4" name="TextBox 3">
            <a:extLst>
              <a:ext uri="{FF2B5EF4-FFF2-40B4-BE49-F238E27FC236}">
                <a16:creationId xmlns:a16="http://schemas.microsoft.com/office/drawing/2014/main" id="{90A87C5A-43AE-12FF-5B7F-1774C9FB45D8}"/>
              </a:ext>
            </a:extLst>
          </p:cNvPr>
          <p:cNvSpPr txBox="1"/>
          <p:nvPr/>
        </p:nvSpPr>
        <p:spPr>
          <a:xfrm>
            <a:off x="457200" y="6125562"/>
            <a:ext cx="10816845" cy="492443"/>
          </a:xfrm>
          <a:prstGeom prst="rect">
            <a:avLst/>
          </a:prstGeom>
          <a:noFill/>
        </p:spPr>
        <p:txBody>
          <a:bodyPr wrap="square" lIns="0" tIns="0" rIns="0" bIns="0" rtlCol="0">
            <a:spAutoFit/>
          </a:bodyPr>
          <a:lstStyle/>
          <a:p>
            <a:pPr algn="l">
              <a:defRPr/>
            </a:pPr>
            <a:r>
              <a:rPr lang="en-US" sz="800" dirty="0">
                <a:solidFill>
                  <a:srgbClr val="585951"/>
                </a:solidFill>
                <a:latin typeface="Arial" panose="020B0604020202020204" pitchFamily="34" charset="0"/>
                <a:cs typeface="Arial" panose="020B0604020202020204" pitchFamily="34" charset="0"/>
              </a:rPr>
              <a:t>*</a:t>
            </a:r>
            <a:r>
              <a:rPr lang="en-US" sz="800" b="1" dirty="0">
                <a:solidFill>
                  <a:srgbClr val="585951"/>
                </a:solidFill>
                <a:latin typeface="Arial" panose="020B0604020202020204" pitchFamily="34" charset="0"/>
                <a:cs typeface="Arial" panose="020B0604020202020204" pitchFamily="34" charset="0"/>
              </a:rPr>
              <a:t>Important</a:t>
            </a:r>
            <a:r>
              <a:rPr lang="en-US" sz="800" dirty="0">
                <a:solidFill>
                  <a:srgbClr val="585951"/>
                </a:solidFill>
                <a:latin typeface="Arial" panose="020B0604020202020204" pitchFamily="34" charset="0"/>
                <a:cs typeface="Arial" panose="020B0604020202020204" pitchFamily="34" charset="0"/>
              </a:rPr>
              <a:t>: This is a hypothetical example. If you want to obtain your own, or your client’s personalized scenario, please provide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with a full, up-to-date owner and employee census in order to receive a customized plan design illustration.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by Ascensus does not provide tax, legal, or accounting advice. This material has been prepared for informational and illustrative purposes only, and is not intended to provide, and should not be relied on for, tax, legal, or accounting advice. You or your client should consult your/their own tax, legal, and accounting advisors before engaging in any transaction.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by Ascensus provides plan design, administration, and compliance services. It is not a broker-dealer or an investment advisor and does not provide tax, legal, or accounting services. (SEE ADDITIONAL DISCLOSURES IN PRESENTATION.)</a:t>
            </a:r>
            <a:endParaRPr lang="en-US" sz="800" dirty="0">
              <a:solidFill>
                <a:schemeClr val="tx1">
                  <a:lumMod val="50000"/>
                  <a:lumOff val="50000"/>
                </a:schemeClr>
              </a:solidFill>
            </a:endParaRPr>
          </a:p>
        </p:txBody>
      </p:sp>
      <p:sp>
        <p:nvSpPr>
          <p:cNvPr id="3" name="Footer Placeholder 2">
            <a:extLst>
              <a:ext uri="{FF2B5EF4-FFF2-40B4-BE49-F238E27FC236}">
                <a16:creationId xmlns:a16="http://schemas.microsoft.com/office/drawing/2014/main" id="{231571F2-697C-540A-43AA-A082946CC42A}"/>
              </a:ext>
            </a:extLst>
          </p:cNvPr>
          <p:cNvSpPr>
            <a:spLocks noGrp="1"/>
          </p:cNvSpPr>
          <p:nvPr>
            <p:ph type="ftr" sz="quarter" idx="11"/>
          </p:nvPr>
        </p:nvSpPr>
        <p:spPr>
          <a:xfrm>
            <a:off x="457200" y="6618005"/>
            <a:ext cx="6126480"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graphicFrame>
        <p:nvGraphicFramePr>
          <p:cNvPr id="8" name="Table 8">
            <a:extLst>
              <a:ext uri="{FF2B5EF4-FFF2-40B4-BE49-F238E27FC236}">
                <a16:creationId xmlns:a16="http://schemas.microsoft.com/office/drawing/2014/main" id="{F8FCF28D-19E9-F8AF-0961-EB5DDFBCE3F8}"/>
              </a:ext>
            </a:extLst>
          </p:cNvPr>
          <p:cNvGraphicFramePr>
            <a:graphicFrameLocks/>
          </p:cNvGraphicFramePr>
          <p:nvPr>
            <p:extLst>
              <p:ext uri="{D42A27DB-BD31-4B8C-83A1-F6EECF244321}">
                <p14:modId xmlns:p14="http://schemas.microsoft.com/office/powerpoint/2010/main" val="3025383513"/>
              </p:ext>
            </p:extLst>
          </p:nvPr>
        </p:nvGraphicFramePr>
        <p:xfrm>
          <a:off x="1863402" y="1529725"/>
          <a:ext cx="7737798" cy="1584960"/>
        </p:xfrm>
        <a:graphic>
          <a:graphicData uri="http://schemas.openxmlformats.org/drawingml/2006/table">
            <a:tbl>
              <a:tblPr firstRow="1" bandRow="1">
                <a:tableStyleId>{6FF3EA9E-BB28-4088-AA58-0C9C6C2AA903}</a:tableStyleId>
              </a:tblPr>
              <a:tblGrid>
                <a:gridCol w="1834762">
                  <a:extLst>
                    <a:ext uri="{9D8B030D-6E8A-4147-A177-3AD203B41FA5}">
                      <a16:colId xmlns:a16="http://schemas.microsoft.com/office/drawing/2014/main" val="244607188"/>
                    </a:ext>
                  </a:extLst>
                </a:gridCol>
                <a:gridCol w="663562">
                  <a:extLst>
                    <a:ext uri="{9D8B030D-6E8A-4147-A177-3AD203B41FA5}">
                      <a16:colId xmlns:a16="http://schemas.microsoft.com/office/drawing/2014/main" val="3010445765"/>
                    </a:ext>
                  </a:extLst>
                </a:gridCol>
                <a:gridCol w="1244667">
                  <a:extLst>
                    <a:ext uri="{9D8B030D-6E8A-4147-A177-3AD203B41FA5}">
                      <a16:colId xmlns:a16="http://schemas.microsoft.com/office/drawing/2014/main" val="1372198214"/>
                    </a:ext>
                  </a:extLst>
                </a:gridCol>
                <a:gridCol w="1062196">
                  <a:extLst>
                    <a:ext uri="{9D8B030D-6E8A-4147-A177-3AD203B41FA5}">
                      <a16:colId xmlns:a16="http://schemas.microsoft.com/office/drawing/2014/main" val="3091117337"/>
                    </a:ext>
                  </a:extLst>
                </a:gridCol>
                <a:gridCol w="1363570">
                  <a:extLst>
                    <a:ext uri="{9D8B030D-6E8A-4147-A177-3AD203B41FA5}">
                      <a16:colId xmlns:a16="http://schemas.microsoft.com/office/drawing/2014/main" val="2009730175"/>
                    </a:ext>
                  </a:extLst>
                </a:gridCol>
                <a:gridCol w="1569041">
                  <a:extLst>
                    <a:ext uri="{9D8B030D-6E8A-4147-A177-3AD203B41FA5}">
                      <a16:colId xmlns:a16="http://schemas.microsoft.com/office/drawing/2014/main" val="2741932236"/>
                    </a:ext>
                  </a:extLst>
                </a:gridCol>
              </a:tblGrid>
              <a:tr h="491681">
                <a:tc>
                  <a:txBody>
                    <a:bodyPr/>
                    <a:lstStyle/>
                    <a:p>
                      <a:r>
                        <a:rPr lang="en-US" sz="1600" dirty="0"/>
                        <a:t>Name</a:t>
                      </a:r>
                    </a:p>
                  </a:txBody>
                  <a:tcPr anchor="b"/>
                </a:tc>
                <a:tc>
                  <a:txBody>
                    <a:bodyPr/>
                    <a:lstStyle/>
                    <a:p>
                      <a:pPr algn="ctr"/>
                      <a:r>
                        <a:rPr lang="en-US" sz="1600" dirty="0"/>
                        <a:t>Age</a:t>
                      </a:r>
                    </a:p>
                  </a:txBody>
                  <a:tcPr anchor="b"/>
                </a:tc>
                <a:tc>
                  <a:txBody>
                    <a:bodyPr/>
                    <a:lstStyle/>
                    <a:p>
                      <a:pPr algn="ctr"/>
                      <a:r>
                        <a:rPr lang="en-US" sz="1600" dirty="0"/>
                        <a:t>Annual Salary</a:t>
                      </a:r>
                    </a:p>
                  </a:txBody>
                  <a:tcPr anchor="b"/>
                </a:tc>
                <a:tc>
                  <a:txBody>
                    <a:bodyPr/>
                    <a:lstStyle/>
                    <a:p>
                      <a:pPr algn="ctr"/>
                      <a:r>
                        <a:rPr lang="en-US" sz="1600" dirty="0"/>
                        <a:t>401(k)</a:t>
                      </a:r>
                    </a:p>
                  </a:txBody>
                  <a:tcPr anchor="b">
                    <a:solidFill>
                      <a:schemeClr val="tx2">
                        <a:lumMod val="10000"/>
                        <a:lumOff val="90000"/>
                      </a:schemeClr>
                    </a:solidFill>
                  </a:tcPr>
                </a:tc>
                <a:tc>
                  <a:txBody>
                    <a:bodyPr/>
                    <a:lstStyle/>
                    <a:p>
                      <a:pPr algn="ctr"/>
                      <a:r>
                        <a:rPr lang="en-US" sz="1600" dirty="0"/>
                        <a:t>Profit Sharing</a:t>
                      </a:r>
                    </a:p>
                  </a:txBody>
                  <a:tcPr anchor="b">
                    <a:solidFill>
                      <a:schemeClr val="tx2">
                        <a:lumMod val="10000"/>
                        <a:lumOff val="90000"/>
                      </a:schemeClr>
                    </a:solidFill>
                  </a:tcPr>
                </a:tc>
                <a:tc>
                  <a:txBody>
                    <a:bodyPr/>
                    <a:lstStyle/>
                    <a:p>
                      <a:pPr algn="ctr"/>
                      <a:r>
                        <a:rPr lang="en-US" sz="1600" dirty="0"/>
                        <a:t>Cash Balance</a:t>
                      </a:r>
                    </a:p>
                  </a:txBody>
                  <a:tcPr anchor="b">
                    <a:solidFill>
                      <a:schemeClr val="accent1">
                        <a:lumMod val="20000"/>
                        <a:lumOff val="80000"/>
                      </a:schemeClr>
                    </a:solidFill>
                  </a:tcPr>
                </a:tc>
                <a:extLst>
                  <a:ext uri="{0D108BD9-81ED-4DB2-BD59-A6C34878D82A}">
                    <a16:rowId xmlns:a16="http://schemas.microsoft.com/office/drawing/2014/main" val="4220443968"/>
                  </a:ext>
                </a:extLst>
              </a:tr>
              <a:tr h="300393">
                <a:tc>
                  <a:txBody>
                    <a:bodyPr/>
                    <a:lstStyle/>
                    <a:p>
                      <a:r>
                        <a:rPr lang="en-US" sz="1600" dirty="0">
                          <a:solidFill>
                            <a:schemeClr val="bg1"/>
                          </a:solidFill>
                        </a:rPr>
                        <a:t>1 Owner</a:t>
                      </a:r>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extLst>
                  <a:ext uri="{0D108BD9-81ED-4DB2-BD59-A6C34878D82A}">
                    <a16:rowId xmlns:a16="http://schemas.microsoft.com/office/drawing/2014/main" val="1187901961"/>
                  </a:ext>
                </a:extLst>
              </a:tr>
              <a:tr h="300393">
                <a:tc>
                  <a:txBody>
                    <a:bodyPr/>
                    <a:lstStyle/>
                    <a:p>
                      <a:r>
                        <a:rPr lang="en-US" sz="1600" dirty="0"/>
                        <a:t>Jones</a:t>
                      </a:r>
                    </a:p>
                  </a:txBody>
                  <a:tcPr/>
                </a:tc>
                <a:tc>
                  <a:txBody>
                    <a:bodyPr/>
                    <a:lstStyle/>
                    <a:p>
                      <a:pPr algn="ctr"/>
                      <a:r>
                        <a:rPr lang="en-US" sz="1600" dirty="0"/>
                        <a:t>50</a:t>
                      </a:r>
                    </a:p>
                  </a:txBody>
                  <a:tcPr/>
                </a:tc>
                <a:tc>
                  <a:txBody>
                    <a:bodyPr/>
                    <a:lstStyle/>
                    <a:p>
                      <a:pPr algn="ctr"/>
                      <a:r>
                        <a:rPr lang="en-US" sz="1600" dirty="0"/>
                        <a:t>$350,000</a:t>
                      </a:r>
                    </a:p>
                  </a:txBody>
                  <a:tcPr/>
                </a:tc>
                <a:tc>
                  <a:txBody>
                    <a:bodyPr/>
                    <a:lstStyle/>
                    <a:p>
                      <a:pPr algn="ctr"/>
                      <a:r>
                        <a:rPr lang="en-US" sz="1600" dirty="0"/>
                        <a:t>$31,000</a:t>
                      </a:r>
                    </a:p>
                  </a:txBody>
                  <a:tcPr>
                    <a:solidFill>
                      <a:schemeClr val="tx2">
                        <a:lumMod val="10000"/>
                        <a:lumOff val="90000"/>
                      </a:schemeClr>
                    </a:solidFill>
                  </a:tcPr>
                </a:tc>
                <a:tc>
                  <a:txBody>
                    <a:bodyPr/>
                    <a:lstStyle/>
                    <a:p>
                      <a:pPr algn="ctr"/>
                      <a:r>
                        <a:rPr lang="en-US" sz="1600" dirty="0"/>
                        <a:t>$21,000</a:t>
                      </a:r>
                    </a:p>
                  </a:txBody>
                  <a:tcPr>
                    <a:solidFill>
                      <a:schemeClr val="tx2">
                        <a:lumMod val="10000"/>
                        <a:lumOff val="90000"/>
                      </a:schemeClr>
                    </a:solidFill>
                  </a:tcPr>
                </a:tc>
                <a:tc>
                  <a:txBody>
                    <a:bodyPr/>
                    <a:lstStyle/>
                    <a:p>
                      <a:pPr algn="ctr"/>
                      <a:r>
                        <a:rPr lang="en-US" sz="1600" dirty="0"/>
                        <a:t>$197,024</a:t>
                      </a:r>
                    </a:p>
                  </a:txBody>
                  <a:tcPr>
                    <a:solidFill>
                      <a:schemeClr val="accent1">
                        <a:lumMod val="20000"/>
                        <a:lumOff val="80000"/>
                      </a:schemeClr>
                    </a:solidFill>
                  </a:tcPr>
                </a:tc>
                <a:extLst>
                  <a:ext uri="{0D108BD9-81ED-4DB2-BD59-A6C34878D82A}">
                    <a16:rowId xmlns:a16="http://schemas.microsoft.com/office/drawing/2014/main" val="1924915716"/>
                  </a:ext>
                </a:extLst>
              </a:tr>
              <a:tr h="284658">
                <a:tc>
                  <a:txBody>
                    <a:bodyPr/>
                    <a:lstStyle/>
                    <a:p>
                      <a:r>
                        <a:rPr lang="en-US" sz="1600" b="1" dirty="0"/>
                        <a:t>Total</a:t>
                      </a:r>
                    </a:p>
                  </a:txBody>
                  <a:tcPr/>
                </a:tc>
                <a:tc>
                  <a:txBody>
                    <a:bodyPr/>
                    <a:lstStyle/>
                    <a:p>
                      <a:pPr algn="ctr"/>
                      <a:endParaRPr lang="en-US" sz="1600" b="1" dirty="0"/>
                    </a:p>
                  </a:txBody>
                  <a:tcPr/>
                </a:tc>
                <a:tc>
                  <a:txBody>
                    <a:bodyPr/>
                    <a:lstStyle/>
                    <a:p>
                      <a:pPr algn="ctr"/>
                      <a:r>
                        <a:rPr lang="en-US" sz="1600" b="1" dirty="0"/>
                        <a:t>$350,000</a:t>
                      </a:r>
                    </a:p>
                  </a:txBody>
                  <a:tcPr/>
                </a:tc>
                <a:tc>
                  <a:txBody>
                    <a:bodyPr/>
                    <a:lstStyle/>
                    <a:p>
                      <a:pPr algn="ctr"/>
                      <a:r>
                        <a:rPr lang="en-US" sz="1600" b="1" dirty="0"/>
                        <a:t>$31,000</a:t>
                      </a:r>
                    </a:p>
                  </a:txBody>
                  <a:tcPr>
                    <a:solidFill>
                      <a:schemeClr val="tx2">
                        <a:lumMod val="10000"/>
                        <a:lumOff val="90000"/>
                      </a:schemeClr>
                    </a:solidFill>
                  </a:tcPr>
                </a:tc>
                <a:tc>
                  <a:txBody>
                    <a:bodyPr/>
                    <a:lstStyle/>
                    <a:p>
                      <a:pPr algn="ctr"/>
                      <a:r>
                        <a:rPr lang="en-US" sz="1600" b="1" dirty="0"/>
                        <a:t>$21,000</a:t>
                      </a:r>
                    </a:p>
                  </a:txBody>
                  <a:tcPr>
                    <a:solidFill>
                      <a:schemeClr val="tx2">
                        <a:lumMod val="10000"/>
                        <a:lumOff val="90000"/>
                      </a:schemeClr>
                    </a:solidFill>
                  </a:tcPr>
                </a:tc>
                <a:tc>
                  <a:txBody>
                    <a:bodyPr/>
                    <a:lstStyle/>
                    <a:p>
                      <a:pPr algn="ctr"/>
                      <a:r>
                        <a:rPr lang="en-US" sz="1600" b="1" dirty="0"/>
                        <a:t>$197,024</a:t>
                      </a:r>
                    </a:p>
                  </a:txBody>
                  <a:tcPr>
                    <a:solidFill>
                      <a:schemeClr val="accent1">
                        <a:lumMod val="20000"/>
                        <a:lumOff val="80000"/>
                      </a:schemeClr>
                    </a:solidFill>
                  </a:tcPr>
                </a:tc>
                <a:extLst>
                  <a:ext uri="{0D108BD9-81ED-4DB2-BD59-A6C34878D82A}">
                    <a16:rowId xmlns:a16="http://schemas.microsoft.com/office/drawing/2014/main" val="3618599801"/>
                  </a:ext>
                </a:extLst>
              </a:tr>
            </a:tbl>
          </a:graphicData>
        </a:graphic>
      </p:graphicFrame>
      <p:cxnSp>
        <p:nvCxnSpPr>
          <p:cNvPr id="10" name="Straight Connector 9">
            <a:extLst>
              <a:ext uri="{FF2B5EF4-FFF2-40B4-BE49-F238E27FC236}">
                <a16:creationId xmlns:a16="http://schemas.microsoft.com/office/drawing/2014/main" id="{C813673D-4D3B-D4CC-9E77-1772EBAF5C1A}"/>
              </a:ext>
            </a:extLst>
          </p:cNvPr>
          <p:cNvCxnSpPr/>
          <p:nvPr/>
        </p:nvCxnSpPr>
        <p:spPr>
          <a:xfrm>
            <a:off x="1264920" y="3429000"/>
            <a:ext cx="9418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7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1A5E6-229D-C64E-92F0-CEB1A9AFA9C1}"/>
              </a:ext>
            </a:extLst>
          </p:cNvPr>
          <p:cNvSpPr>
            <a:spLocks noGrp="1"/>
          </p:cNvSpPr>
          <p:nvPr>
            <p:ph type="body" sz="quarter" idx="14"/>
          </p:nvPr>
        </p:nvSpPr>
        <p:spPr/>
        <p:txBody>
          <a:bodyPr/>
          <a:lstStyle/>
          <a:p>
            <a:r>
              <a:rPr lang="en-US" dirty="0"/>
              <a:t>CASE STUDY</a:t>
            </a:r>
          </a:p>
        </p:txBody>
      </p:sp>
      <p:graphicFrame>
        <p:nvGraphicFramePr>
          <p:cNvPr id="8" name="Table 8">
            <a:extLst>
              <a:ext uri="{FF2B5EF4-FFF2-40B4-BE49-F238E27FC236}">
                <a16:creationId xmlns:a16="http://schemas.microsoft.com/office/drawing/2014/main" id="{C30EF0D1-495A-FF48-81AC-107D7E8CE932}"/>
              </a:ext>
            </a:extLst>
          </p:cNvPr>
          <p:cNvGraphicFramePr>
            <a:graphicFrameLocks noGrp="1"/>
          </p:cNvGraphicFramePr>
          <p:nvPr>
            <p:ph sz="quarter" idx="15"/>
            <p:extLst>
              <p:ext uri="{D42A27DB-BD31-4B8C-83A1-F6EECF244321}">
                <p14:modId xmlns:p14="http://schemas.microsoft.com/office/powerpoint/2010/main" val="2082849454"/>
              </p:ext>
            </p:extLst>
          </p:nvPr>
        </p:nvGraphicFramePr>
        <p:xfrm>
          <a:off x="1730049" y="1507392"/>
          <a:ext cx="8146027" cy="4117260"/>
        </p:xfrm>
        <a:graphic>
          <a:graphicData uri="http://schemas.openxmlformats.org/drawingml/2006/table">
            <a:tbl>
              <a:tblPr firstRow="1" bandRow="1">
                <a:tableStyleId>{6FF3EA9E-BB28-4088-AA58-0C9C6C2AA903}</a:tableStyleId>
              </a:tblPr>
              <a:tblGrid>
                <a:gridCol w="1931560">
                  <a:extLst>
                    <a:ext uri="{9D8B030D-6E8A-4147-A177-3AD203B41FA5}">
                      <a16:colId xmlns:a16="http://schemas.microsoft.com/office/drawing/2014/main" val="244607188"/>
                    </a:ext>
                  </a:extLst>
                </a:gridCol>
                <a:gridCol w="698570">
                  <a:extLst>
                    <a:ext uri="{9D8B030D-6E8A-4147-A177-3AD203B41FA5}">
                      <a16:colId xmlns:a16="http://schemas.microsoft.com/office/drawing/2014/main" val="3010445765"/>
                    </a:ext>
                  </a:extLst>
                </a:gridCol>
                <a:gridCol w="1310333">
                  <a:extLst>
                    <a:ext uri="{9D8B030D-6E8A-4147-A177-3AD203B41FA5}">
                      <a16:colId xmlns:a16="http://schemas.microsoft.com/office/drawing/2014/main" val="1372198214"/>
                    </a:ext>
                  </a:extLst>
                </a:gridCol>
                <a:gridCol w="1118235">
                  <a:extLst>
                    <a:ext uri="{9D8B030D-6E8A-4147-A177-3AD203B41FA5}">
                      <a16:colId xmlns:a16="http://schemas.microsoft.com/office/drawing/2014/main" val="3091117337"/>
                    </a:ext>
                  </a:extLst>
                </a:gridCol>
                <a:gridCol w="1435509">
                  <a:extLst>
                    <a:ext uri="{9D8B030D-6E8A-4147-A177-3AD203B41FA5}">
                      <a16:colId xmlns:a16="http://schemas.microsoft.com/office/drawing/2014/main" val="2009730175"/>
                    </a:ext>
                  </a:extLst>
                </a:gridCol>
                <a:gridCol w="1651820">
                  <a:extLst>
                    <a:ext uri="{9D8B030D-6E8A-4147-A177-3AD203B41FA5}">
                      <a16:colId xmlns:a16="http://schemas.microsoft.com/office/drawing/2014/main" val="2741932236"/>
                    </a:ext>
                  </a:extLst>
                </a:gridCol>
              </a:tblGrid>
              <a:tr h="555500">
                <a:tc>
                  <a:txBody>
                    <a:bodyPr/>
                    <a:lstStyle/>
                    <a:p>
                      <a:r>
                        <a:rPr lang="en-US" sz="1600" dirty="0"/>
                        <a:t>Name</a:t>
                      </a:r>
                    </a:p>
                  </a:txBody>
                  <a:tcPr anchor="b"/>
                </a:tc>
                <a:tc>
                  <a:txBody>
                    <a:bodyPr/>
                    <a:lstStyle/>
                    <a:p>
                      <a:pPr algn="ctr"/>
                      <a:r>
                        <a:rPr lang="en-US" sz="1600" dirty="0"/>
                        <a:t>Age</a:t>
                      </a:r>
                    </a:p>
                  </a:txBody>
                  <a:tcPr anchor="b"/>
                </a:tc>
                <a:tc>
                  <a:txBody>
                    <a:bodyPr/>
                    <a:lstStyle/>
                    <a:p>
                      <a:pPr algn="ctr"/>
                      <a:r>
                        <a:rPr lang="en-US" sz="1600" dirty="0"/>
                        <a:t>Annual Salary</a:t>
                      </a:r>
                    </a:p>
                  </a:txBody>
                  <a:tcPr anchor="b"/>
                </a:tc>
                <a:tc>
                  <a:txBody>
                    <a:bodyPr/>
                    <a:lstStyle/>
                    <a:p>
                      <a:pPr algn="ctr"/>
                      <a:r>
                        <a:rPr lang="en-US" sz="1600" dirty="0"/>
                        <a:t>401(k)</a:t>
                      </a:r>
                    </a:p>
                  </a:txBody>
                  <a:tcPr anchor="b">
                    <a:solidFill>
                      <a:schemeClr val="tx2">
                        <a:lumMod val="10000"/>
                        <a:lumOff val="90000"/>
                      </a:schemeClr>
                    </a:solidFill>
                  </a:tcPr>
                </a:tc>
                <a:tc>
                  <a:txBody>
                    <a:bodyPr/>
                    <a:lstStyle/>
                    <a:p>
                      <a:pPr algn="ctr"/>
                      <a:r>
                        <a:rPr lang="en-US" sz="1600" dirty="0"/>
                        <a:t>Profit Sharing</a:t>
                      </a:r>
                    </a:p>
                  </a:txBody>
                  <a:tcPr anchor="b">
                    <a:solidFill>
                      <a:schemeClr val="tx2">
                        <a:lumMod val="10000"/>
                        <a:lumOff val="90000"/>
                      </a:schemeClr>
                    </a:solidFill>
                  </a:tcPr>
                </a:tc>
                <a:tc>
                  <a:txBody>
                    <a:bodyPr/>
                    <a:lstStyle/>
                    <a:p>
                      <a:pPr algn="ctr"/>
                      <a:r>
                        <a:rPr lang="en-US" sz="1600" dirty="0"/>
                        <a:t>Cash Balance</a:t>
                      </a:r>
                    </a:p>
                  </a:txBody>
                  <a:tcPr anchor="b">
                    <a:solidFill>
                      <a:schemeClr val="accent1">
                        <a:lumMod val="20000"/>
                        <a:lumOff val="80000"/>
                      </a:schemeClr>
                    </a:solidFill>
                  </a:tcPr>
                </a:tc>
                <a:extLst>
                  <a:ext uri="{0D108BD9-81ED-4DB2-BD59-A6C34878D82A}">
                    <a16:rowId xmlns:a16="http://schemas.microsoft.com/office/drawing/2014/main" val="4220443968"/>
                  </a:ext>
                </a:extLst>
              </a:tr>
              <a:tr h="353814">
                <a:tc>
                  <a:txBody>
                    <a:bodyPr/>
                    <a:lstStyle/>
                    <a:p>
                      <a:r>
                        <a:rPr lang="en-US" sz="1600" dirty="0">
                          <a:solidFill>
                            <a:schemeClr val="bg1"/>
                          </a:solidFill>
                        </a:rPr>
                        <a:t>8 Owners</a:t>
                      </a:r>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extLst>
                  <a:ext uri="{0D108BD9-81ED-4DB2-BD59-A6C34878D82A}">
                    <a16:rowId xmlns:a16="http://schemas.microsoft.com/office/drawing/2014/main" val="1187901961"/>
                  </a:ext>
                </a:extLst>
              </a:tr>
              <a:tr h="353814">
                <a:tc>
                  <a:txBody>
                    <a:bodyPr/>
                    <a:lstStyle/>
                    <a:p>
                      <a:r>
                        <a:rPr lang="en-US" sz="1600" dirty="0"/>
                        <a:t>Albert Jones</a:t>
                      </a:r>
                    </a:p>
                  </a:txBody>
                  <a:tcPr/>
                </a:tc>
                <a:tc>
                  <a:txBody>
                    <a:bodyPr/>
                    <a:lstStyle/>
                    <a:p>
                      <a:pPr algn="ctr"/>
                      <a:r>
                        <a:rPr lang="en-US" sz="1600" dirty="0"/>
                        <a:t>70</a:t>
                      </a:r>
                    </a:p>
                  </a:txBody>
                  <a:tcPr/>
                </a:tc>
                <a:tc>
                  <a:txBody>
                    <a:bodyPr/>
                    <a:lstStyle/>
                    <a:p>
                      <a:pPr algn="ctr"/>
                      <a:r>
                        <a:rPr lang="en-US" sz="1600" dirty="0"/>
                        <a:t>$350,000</a:t>
                      </a:r>
                    </a:p>
                  </a:txBody>
                  <a:tcPr/>
                </a:tc>
                <a:tc>
                  <a:txBody>
                    <a:bodyPr/>
                    <a:lstStyle/>
                    <a:p>
                      <a:pPr algn="ctr"/>
                      <a:r>
                        <a:rPr lang="en-US" sz="1600" dirty="0"/>
                        <a:t>$31,000</a:t>
                      </a:r>
                    </a:p>
                  </a:txBody>
                  <a:tcPr>
                    <a:solidFill>
                      <a:schemeClr val="tx2">
                        <a:lumMod val="10000"/>
                        <a:lumOff val="90000"/>
                      </a:schemeClr>
                    </a:solidFill>
                  </a:tcPr>
                </a:tc>
                <a:tc>
                  <a:txBody>
                    <a:bodyPr/>
                    <a:lstStyle/>
                    <a:p>
                      <a:pPr algn="ctr"/>
                      <a:r>
                        <a:rPr lang="en-US" sz="1600" dirty="0"/>
                        <a:t>$21,000</a:t>
                      </a:r>
                    </a:p>
                  </a:txBody>
                  <a:tcPr>
                    <a:solidFill>
                      <a:schemeClr val="tx2">
                        <a:lumMod val="10000"/>
                        <a:lumOff val="90000"/>
                      </a:schemeClr>
                    </a:solidFill>
                  </a:tcPr>
                </a:tc>
                <a:tc>
                  <a:txBody>
                    <a:bodyPr/>
                    <a:lstStyle/>
                    <a:p>
                      <a:pPr algn="ctr"/>
                      <a:r>
                        <a:rPr lang="en-US" sz="1600" dirty="0"/>
                        <a:t>$368,438</a:t>
                      </a:r>
                    </a:p>
                  </a:txBody>
                  <a:tcPr>
                    <a:solidFill>
                      <a:schemeClr val="accent1">
                        <a:lumMod val="20000"/>
                        <a:lumOff val="80000"/>
                      </a:schemeClr>
                    </a:solidFill>
                  </a:tcPr>
                </a:tc>
                <a:extLst>
                  <a:ext uri="{0D108BD9-81ED-4DB2-BD59-A6C34878D82A}">
                    <a16:rowId xmlns:a16="http://schemas.microsoft.com/office/drawing/2014/main" val="1924915716"/>
                  </a:ext>
                </a:extLst>
              </a:tr>
              <a:tr h="353814">
                <a:tc>
                  <a:txBody>
                    <a:bodyPr/>
                    <a:lstStyle/>
                    <a:p>
                      <a:r>
                        <a:rPr lang="en-US" sz="1600" dirty="0"/>
                        <a:t>Sandy Calloway</a:t>
                      </a:r>
                    </a:p>
                  </a:txBody>
                  <a:tcPr/>
                </a:tc>
                <a:tc>
                  <a:txBody>
                    <a:bodyPr/>
                    <a:lstStyle/>
                    <a:p>
                      <a:pPr algn="ctr"/>
                      <a:r>
                        <a:rPr lang="en-US" sz="1600" dirty="0"/>
                        <a:t>65</a:t>
                      </a:r>
                    </a:p>
                  </a:txBody>
                  <a:tcPr/>
                </a:tc>
                <a:tc>
                  <a:txBody>
                    <a:bodyPr/>
                    <a:lstStyle/>
                    <a:p>
                      <a:pPr algn="ctr"/>
                      <a:r>
                        <a:rPr lang="en-US" sz="1600" dirty="0"/>
                        <a:t>$350,000</a:t>
                      </a:r>
                    </a:p>
                  </a:txBody>
                  <a:tcPr/>
                </a:tc>
                <a:tc>
                  <a:txBody>
                    <a:bodyPr/>
                    <a:lstStyle/>
                    <a:p>
                      <a:pPr algn="ctr"/>
                      <a:r>
                        <a:rPr lang="en-US" sz="1600" dirty="0"/>
                        <a:t>$31,000</a:t>
                      </a:r>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$21,000</a:t>
                      </a:r>
                    </a:p>
                  </a:txBody>
                  <a:tcPr>
                    <a:solidFill>
                      <a:schemeClr val="tx2">
                        <a:lumMod val="10000"/>
                        <a:lumOff val="90000"/>
                      </a:schemeClr>
                    </a:solidFill>
                  </a:tcPr>
                </a:tc>
                <a:tc>
                  <a:txBody>
                    <a:bodyPr/>
                    <a:lstStyle/>
                    <a:p>
                      <a:pPr algn="ctr"/>
                      <a:r>
                        <a:rPr lang="en-US" sz="1600" dirty="0"/>
                        <a:t>$335,982</a:t>
                      </a:r>
                    </a:p>
                  </a:txBody>
                  <a:tcPr>
                    <a:solidFill>
                      <a:schemeClr val="accent1">
                        <a:lumMod val="20000"/>
                        <a:lumOff val="80000"/>
                      </a:schemeClr>
                    </a:solidFill>
                  </a:tcPr>
                </a:tc>
                <a:extLst>
                  <a:ext uri="{0D108BD9-81ED-4DB2-BD59-A6C34878D82A}">
                    <a16:rowId xmlns:a16="http://schemas.microsoft.com/office/drawing/2014/main" val="3868389247"/>
                  </a:ext>
                </a:extLst>
              </a:tr>
              <a:tr h="353814">
                <a:tc>
                  <a:txBody>
                    <a:bodyPr/>
                    <a:lstStyle/>
                    <a:p>
                      <a:r>
                        <a:rPr lang="en-US" sz="1600" dirty="0"/>
                        <a:t>Brandon Byrd</a:t>
                      </a:r>
                    </a:p>
                  </a:txBody>
                  <a:tcPr/>
                </a:tc>
                <a:tc>
                  <a:txBody>
                    <a:bodyPr/>
                    <a:lstStyle/>
                    <a:p>
                      <a:pPr algn="ctr"/>
                      <a:r>
                        <a:rPr lang="en-US" sz="1600" dirty="0"/>
                        <a:t>60</a:t>
                      </a:r>
                    </a:p>
                  </a:txBody>
                  <a:tcPr/>
                </a:tc>
                <a:tc>
                  <a:txBody>
                    <a:bodyPr/>
                    <a:lstStyle/>
                    <a:p>
                      <a:pPr algn="ctr"/>
                      <a:r>
                        <a:rPr lang="en-US" sz="1600" dirty="0"/>
                        <a:t>$350,000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$34,750</a:t>
                      </a:r>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$21,000</a:t>
                      </a:r>
                    </a:p>
                  </a:txBody>
                  <a:tcPr>
                    <a:solidFill>
                      <a:schemeClr val="tx2">
                        <a:lumMod val="10000"/>
                        <a:lumOff val="90000"/>
                      </a:schemeClr>
                    </a:solidFill>
                  </a:tcPr>
                </a:tc>
                <a:tc>
                  <a:txBody>
                    <a:bodyPr/>
                    <a:lstStyle/>
                    <a:p>
                      <a:pPr algn="ctr"/>
                      <a:r>
                        <a:rPr lang="en-US" sz="1600" dirty="0"/>
                        <a:t>$324,273</a:t>
                      </a:r>
                    </a:p>
                  </a:txBody>
                  <a:tcPr>
                    <a:solidFill>
                      <a:schemeClr val="accent1">
                        <a:lumMod val="20000"/>
                        <a:lumOff val="80000"/>
                      </a:schemeClr>
                    </a:solidFill>
                  </a:tcPr>
                </a:tc>
                <a:extLst>
                  <a:ext uri="{0D108BD9-81ED-4DB2-BD59-A6C34878D82A}">
                    <a16:rowId xmlns:a16="http://schemas.microsoft.com/office/drawing/2014/main" val="1939646437"/>
                  </a:ext>
                </a:extLst>
              </a:tr>
              <a:tr h="353814">
                <a:tc>
                  <a:txBody>
                    <a:bodyPr/>
                    <a:lstStyle/>
                    <a:p>
                      <a:r>
                        <a:rPr lang="en-US" sz="1600" dirty="0"/>
                        <a:t>Sarah Droste</a:t>
                      </a:r>
                    </a:p>
                  </a:txBody>
                  <a:tcPr/>
                </a:tc>
                <a:tc>
                  <a:txBody>
                    <a:bodyPr/>
                    <a:lstStyle/>
                    <a:p>
                      <a:pPr algn="ctr"/>
                      <a:r>
                        <a:rPr lang="en-US" sz="1600" dirty="0"/>
                        <a:t>55</a:t>
                      </a:r>
                    </a:p>
                  </a:txBody>
                  <a:tcPr/>
                </a:tc>
                <a:tc>
                  <a:txBody>
                    <a:bodyPr/>
                    <a:lstStyle/>
                    <a:p>
                      <a:pPr algn="ctr"/>
                      <a:r>
                        <a:rPr lang="en-US" sz="1600" dirty="0"/>
                        <a:t>$350,000</a:t>
                      </a:r>
                    </a:p>
                  </a:txBody>
                  <a:tcPr/>
                </a:tc>
                <a:tc>
                  <a:txBody>
                    <a:bodyPr/>
                    <a:lstStyle/>
                    <a:p>
                      <a:pPr algn="ctr"/>
                      <a:r>
                        <a:rPr lang="en-US" sz="1600" dirty="0"/>
                        <a:t>$31,000</a:t>
                      </a:r>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$21,000</a:t>
                      </a:r>
                    </a:p>
                  </a:txBody>
                  <a:tcPr>
                    <a:solidFill>
                      <a:schemeClr val="tx2">
                        <a:lumMod val="10000"/>
                        <a:lumOff val="90000"/>
                      </a:schemeClr>
                    </a:solidFill>
                  </a:tcPr>
                </a:tc>
                <a:tc>
                  <a:txBody>
                    <a:bodyPr/>
                    <a:lstStyle/>
                    <a:p>
                      <a:pPr algn="ctr"/>
                      <a:r>
                        <a:rPr lang="en-US" sz="1600" dirty="0"/>
                        <a:t>$252,716</a:t>
                      </a:r>
                    </a:p>
                  </a:txBody>
                  <a:tcPr>
                    <a:solidFill>
                      <a:schemeClr val="accent1">
                        <a:lumMod val="20000"/>
                        <a:lumOff val="80000"/>
                      </a:schemeClr>
                    </a:solidFill>
                  </a:tcPr>
                </a:tc>
                <a:extLst>
                  <a:ext uri="{0D108BD9-81ED-4DB2-BD59-A6C34878D82A}">
                    <a16:rowId xmlns:a16="http://schemas.microsoft.com/office/drawing/2014/main" val="976425678"/>
                  </a:ext>
                </a:extLst>
              </a:tr>
              <a:tr h="353814">
                <a:tc>
                  <a:txBody>
                    <a:bodyPr/>
                    <a:lstStyle/>
                    <a:p>
                      <a:r>
                        <a:rPr lang="en-US" sz="1600" dirty="0"/>
                        <a:t>Ryan Oster</a:t>
                      </a:r>
                    </a:p>
                  </a:txBody>
                  <a:tcPr/>
                </a:tc>
                <a:tc>
                  <a:txBody>
                    <a:bodyPr/>
                    <a:lstStyle/>
                    <a:p>
                      <a:pPr algn="ctr"/>
                      <a:r>
                        <a:rPr lang="en-US" sz="1600" dirty="0"/>
                        <a:t>50</a:t>
                      </a:r>
                    </a:p>
                  </a:txBody>
                  <a:tcPr/>
                </a:tc>
                <a:tc>
                  <a:txBody>
                    <a:bodyPr/>
                    <a:lstStyle/>
                    <a:p>
                      <a:pPr algn="ctr"/>
                      <a:r>
                        <a:rPr lang="en-US" sz="1600" dirty="0"/>
                        <a:t>$350,000</a:t>
                      </a:r>
                    </a:p>
                  </a:txBody>
                  <a:tcPr/>
                </a:tc>
                <a:tc>
                  <a:txBody>
                    <a:bodyPr/>
                    <a:lstStyle/>
                    <a:p>
                      <a:pPr algn="ctr"/>
                      <a:r>
                        <a:rPr lang="en-US" sz="1600" dirty="0"/>
                        <a:t>$31,000</a:t>
                      </a:r>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$21,000</a:t>
                      </a:r>
                    </a:p>
                  </a:txBody>
                  <a:tcPr>
                    <a:solidFill>
                      <a:schemeClr val="tx2">
                        <a:lumMod val="10000"/>
                        <a:lumOff val="90000"/>
                      </a:schemeClr>
                    </a:solidFill>
                  </a:tcPr>
                </a:tc>
                <a:tc>
                  <a:txBody>
                    <a:bodyPr/>
                    <a:lstStyle/>
                    <a:p>
                      <a:pPr algn="ctr"/>
                      <a:r>
                        <a:rPr lang="en-US" sz="1600" dirty="0"/>
                        <a:t>$197,024</a:t>
                      </a:r>
                    </a:p>
                  </a:txBody>
                  <a:tcPr>
                    <a:solidFill>
                      <a:schemeClr val="accent1">
                        <a:lumMod val="20000"/>
                        <a:lumOff val="80000"/>
                      </a:schemeClr>
                    </a:solidFill>
                  </a:tcPr>
                </a:tc>
                <a:extLst>
                  <a:ext uri="{0D108BD9-81ED-4DB2-BD59-A6C34878D82A}">
                    <a16:rowId xmlns:a16="http://schemas.microsoft.com/office/drawing/2014/main" val="447966060"/>
                  </a:ext>
                </a:extLst>
              </a:tr>
              <a:tr h="353814">
                <a:tc>
                  <a:txBody>
                    <a:bodyPr/>
                    <a:lstStyle/>
                    <a:p>
                      <a:r>
                        <a:rPr lang="en-US" sz="1600" dirty="0"/>
                        <a:t>Jimmy Bond</a:t>
                      </a:r>
                    </a:p>
                  </a:txBody>
                  <a:tcPr/>
                </a:tc>
                <a:tc>
                  <a:txBody>
                    <a:bodyPr/>
                    <a:lstStyle/>
                    <a:p>
                      <a:pPr algn="ctr"/>
                      <a:r>
                        <a:rPr lang="en-US" sz="1600" dirty="0"/>
                        <a:t>45</a:t>
                      </a:r>
                    </a:p>
                  </a:txBody>
                  <a:tcPr/>
                </a:tc>
                <a:tc>
                  <a:txBody>
                    <a:bodyPr/>
                    <a:lstStyle/>
                    <a:p>
                      <a:pPr algn="ctr"/>
                      <a:r>
                        <a:rPr lang="en-US" sz="1600" dirty="0"/>
                        <a:t>$350,000</a:t>
                      </a:r>
                    </a:p>
                  </a:txBody>
                  <a:tcPr/>
                </a:tc>
                <a:tc>
                  <a:txBody>
                    <a:bodyPr/>
                    <a:lstStyle/>
                    <a:p>
                      <a:pPr algn="ctr"/>
                      <a:r>
                        <a:rPr lang="en-US" sz="1600" b="0" dirty="0">
                          <a:solidFill>
                            <a:schemeClr val="tx1"/>
                          </a:solidFill>
                        </a:rPr>
                        <a:t>$23,500</a:t>
                      </a:r>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$21,000</a:t>
                      </a:r>
                    </a:p>
                  </a:txBody>
                  <a:tcPr>
                    <a:solidFill>
                      <a:schemeClr val="tx2">
                        <a:lumMod val="10000"/>
                        <a:lumOff val="90000"/>
                      </a:schemeClr>
                    </a:solidFill>
                  </a:tcPr>
                </a:tc>
                <a:tc>
                  <a:txBody>
                    <a:bodyPr/>
                    <a:lstStyle/>
                    <a:p>
                      <a:pPr algn="ctr"/>
                      <a:r>
                        <a:rPr lang="en-US" sz="1600" b="0" dirty="0">
                          <a:solidFill>
                            <a:schemeClr val="tx1"/>
                          </a:solidFill>
                        </a:rPr>
                        <a:t>$153,672</a:t>
                      </a:r>
                    </a:p>
                  </a:txBody>
                  <a:tcPr>
                    <a:solidFill>
                      <a:schemeClr val="accent1">
                        <a:lumMod val="20000"/>
                        <a:lumOff val="80000"/>
                      </a:schemeClr>
                    </a:solidFill>
                  </a:tcPr>
                </a:tc>
                <a:extLst>
                  <a:ext uri="{0D108BD9-81ED-4DB2-BD59-A6C34878D82A}">
                    <a16:rowId xmlns:a16="http://schemas.microsoft.com/office/drawing/2014/main" val="3154228535"/>
                  </a:ext>
                </a:extLst>
              </a:tr>
              <a:tr h="3538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Kelly Buckner</a:t>
                      </a:r>
                    </a:p>
                  </a:txBody>
                  <a:tcPr/>
                </a:tc>
                <a:tc>
                  <a:txBody>
                    <a:bodyPr/>
                    <a:lstStyle/>
                    <a:p>
                      <a:pPr algn="ctr"/>
                      <a:r>
                        <a:rPr lang="en-US" sz="1600" dirty="0"/>
                        <a:t>40</a:t>
                      </a:r>
                    </a:p>
                  </a:txBody>
                  <a:tcPr/>
                </a:tc>
                <a:tc>
                  <a:txBody>
                    <a:bodyPr/>
                    <a:lstStyle/>
                    <a:p>
                      <a:pPr algn="ctr"/>
                      <a:r>
                        <a:rPr lang="en-US" sz="1600" dirty="0"/>
                        <a:t>$350,000</a:t>
                      </a:r>
                    </a:p>
                  </a:txBody>
                  <a:tcPr/>
                </a:tc>
                <a:tc>
                  <a:txBody>
                    <a:bodyPr/>
                    <a:lstStyle/>
                    <a:p>
                      <a:pPr algn="ctr"/>
                      <a:r>
                        <a:rPr lang="en-US" sz="1600" dirty="0"/>
                        <a:t>$23,500</a:t>
                      </a:r>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$21,000</a:t>
                      </a:r>
                    </a:p>
                  </a:txBody>
                  <a:tcPr>
                    <a:solidFill>
                      <a:schemeClr val="tx2">
                        <a:lumMod val="10000"/>
                        <a:lumOff val="90000"/>
                      </a:schemeClr>
                    </a:solidFill>
                  </a:tcPr>
                </a:tc>
                <a:tc>
                  <a:txBody>
                    <a:bodyPr/>
                    <a:lstStyle/>
                    <a:p>
                      <a:pPr algn="ctr"/>
                      <a:r>
                        <a:rPr lang="en-US" sz="1600" dirty="0"/>
                        <a:t>$119,915</a:t>
                      </a:r>
                    </a:p>
                  </a:txBody>
                  <a:tcPr>
                    <a:solidFill>
                      <a:schemeClr val="accent1">
                        <a:lumMod val="20000"/>
                        <a:lumOff val="80000"/>
                      </a:schemeClr>
                    </a:solidFill>
                  </a:tcPr>
                </a:tc>
                <a:extLst>
                  <a:ext uri="{0D108BD9-81ED-4DB2-BD59-A6C34878D82A}">
                    <a16:rowId xmlns:a16="http://schemas.microsoft.com/office/drawing/2014/main" val="3093125742"/>
                  </a:ext>
                </a:extLst>
              </a:tr>
              <a:tr h="3538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Amy Conway</a:t>
                      </a:r>
                    </a:p>
                  </a:txBody>
                  <a:tcPr/>
                </a:tc>
                <a:tc>
                  <a:txBody>
                    <a:bodyPr/>
                    <a:lstStyle/>
                    <a:p>
                      <a:pPr algn="ctr"/>
                      <a:r>
                        <a:rPr lang="en-US" sz="1600" dirty="0"/>
                        <a:t>35</a:t>
                      </a:r>
                    </a:p>
                  </a:txBody>
                  <a:tcPr/>
                </a:tc>
                <a:tc>
                  <a:txBody>
                    <a:bodyPr/>
                    <a:lstStyle/>
                    <a:p>
                      <a:pPr algn="ctr"/>
                      <a:r>
                        <a:rPr lang="en-US" sz="1600" dirty="0"/>
                        <a:t>$350,000</a:t>
                      </a:r>
                    </a:p>
                  </a:txBody>
                  <a:tcPr/>
                </a:tc>
                <a:tc>
                  <a:txBody>
                    <a:bodyPr/>
                    <a:lstStyle/>
                    <a:p>
                      <a:pPr algn="ctr"/>
                      <a:r>
                        <a:rPr lang="en-US" sz="1600" dirty="0"/>
                        <a:t>$23,500</a:t>
                      </a:r>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$21,000</a:t>
                      </a:r>
                    </a:p>
                  </a:txBody>
                  <a:tcPr>
                    <a:solidFill>
                      <a:schemeClr val="tx2">
                        <a:lumMod val="10000"/>
                        <a:lumOff val="90000"/>
                      </a:schemeClr>
                    </a:solidFill>
                  </a:tcPr>
                </a:tc>
                <a:tc>
                  <a:txBody>
                    <a:bodyPr/>
                    <a:lstStyle/>
                    <a:p>
                      <a:pPr algn="ctr"/>
                      <a:r>
                        <a:rPr lang="en-US" sz="1600" dirty="0"/>
                        <a:t>$93,618</a:t>
                      </a:r>
                    </a:p>
                  </a:txBody>
                  <a:tcPr>
                    <a:solidFill>
                      <a:schemeClr val="accent1">
                        <a:lumMod val="20000"/>
                        <a:lumOff val="80000"/>
                      </a:schemeClr>
                    </a:solidFill>
                  </a:tcPr>
                </a:tc>
                <a:extLst>
                  <a:ext uri="{0D108BD9-81ED-4DB2-BD59-A6C34878D82A}">
                    <a16:rowId xmlns:a16="http://schemas.microsoft.com/office/drawing/2014/main" val="1119428024"/>
                  </a:ext>
                </a:extLst>
              </a:tr>
              <a:tr h="353814">
                <a:tc>
                  <a:txBody>
                    <a:bodyPr/>
                    <a:lstStyle/>
                    <a:p>
                      <a:r>
                        <a:rPr lang="en-US" sz="1600" b="1" dirty="0"/>
                        <a:t>Subtotal</a:t>
                      </a:r>
                    </a:p>
                  </a:txBody>
                  <a:tcPr/>
                </a:tc>
                <a:tc>
                  <a:txBody>
                    <a:bodyPr/>
                    <a:lstStyle/>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$2,800,000</a:t>
                      </a:r>
                    </a:p>
                  </a:txBody>
                  <a:tcPr/>
                </a:tc>
                <a:tc>
                  <a:txBody>
                    <a:bodyPr/>
                    <a:lstStyle/>
                    <a:p>
                      <a:pPr algn="ctr"/>
                      <a:r>
                        <a:rPr lang="en-US" sz="1600" b="1" dirty="0"/>
                        <a:t>$229,250</a:t>
                      </a:r>
                    </a:p>
                  </a:txBody>
                  <a:tcPr>
                    <a:solidFill>
                      <a:schemeClr val="tx2">
                        <a:lumMod val="10000"/>
                        <a:lumOff val="90000"/>
                      </a:schemeClr>
                    </a:solidFill>
                  </a:tcPr>
                </a:tc>
                <a:tc>
                  <a:txBody>
                    <a:bodyPr/>
                    <a:lstStyle/>
                    <a:p>
                      <a:pPr algn="ctr"/>
                      <a:r>
                        <a:rPr lang="en-US" sz="1600" b="1" dirty="0"/>
                        <a:t>$168,000</a:t>
                      </a:r>
                    </a:p>
                  </a:txBody>
                  <a:tcPr>
                    <a:solidFill>
                      <a:schemeClr val="tx2">
                        <a:lumMod val="10000"/>
                        <a:lumOff val="90000"/>
                      </a:schemeClr>
                    </a:solidFill>
                  </a:tcPr>
                </a:tc>
                <a:tc>
                  <a:txBody>
                    <a:bodyPr/>
                    <a:lstStyle/>
                    <a:p>
                      <a:pPr algn="ctr"/>
                      <a:r>
                        <a:rPr lang="en-US" sz="1600" b="1" dirty="0"/>
                        <a:t>$1,845,638</a:t>
                      </a:r>
                    </a:p>
                  </a:txBody>
                  <a:tcPr>
                    <a:solidFill>
                      <a:schemeClr val="accent1">
                        <a:lumMod val="20000"/>
                        <a:lumOff val="80000"/>
                      </a:schemeClr>
                    </a:solidFill>
                  </a:tcPr>
                </a:tc>
                <a:extLst>
                  <a:ext uri="{0D108BD9-81ED-4DB2-BD59-A6C34878D82A}">
                    <a16:rowId xmlns:a16="http://schemas.microsoft.com/office/drawing/2014/main" val="2282366964"/>
                  </a:ext>
                </a:extLst>
              </a:tr>
            </a:tbl>
          </a:graphicData>
        </a:graphic>
      </p:graphicFrame>
      <p:sp>
        <p:nvSpPr>
          <p:cNvPr id="6" name="Slide Number Placeholder 5">
            <a:extLst>
              <a:ext uri="{FF2B5EF4-FFF2-40B4-BE49-F238E27FC236}">
                <a16:creationId xmlns:a16="http://schemas.microsoft.com/office/drawing/2014/main" id="{E738F8C4-F01B-D249-9A42-08B116CAC525}"/>
              </a:ext>
            </a:extLst>
          </p:cNvPr>
          <p:cNvSpPr>
            <a:spLocks noGrp="1"/>
          </p:cNvSpPr>
          <p:nvPr>
            <p:ph type="sldNum" sz="quarter" idx="12"/>
          </p:nvPr>
        </p:nvSpPr>
        <p:spPr/>
        <p:txBody>
          <a:bodyPr/>
          <a:lstStyle/>
          <a:p>
            <a:fld id="{8A05B047-7786-42C0-A2BF-6DB1A4525D42}" type="slidenum">
              <a:rPr lang="en-US" smtClean="0"/>
              <a:pPr/>
              <a:t>15</a:t>
            </a:fld>
            <a:endParaRPr lang="en-US" dirty="0"/>
          </a:p>
        </p:txBody>
      </p:sp>
      <p:sp>
        <p:nvSpPr>
          <p:cNvPr id="7" name="Title 6">
            <a:extLst>
              <a:ext uri="{FF2B5EF4-FFF2-40B4-BE49-F238E27FC236}">
                <a16:creationId xmlns:a16="http://schemas.microsoft.com/office/drawing/2014/main" id="{1A59D7DB-4BF1-9148-93DA-9235957B04A5}"/>
              </a:ext>
            </a:extLst>
          </p:cNvPr>
          <p:cNvSpPr>
            <a:spLocks noGrp="1"/>
          </p:cNvSpPr>
          <p:nvPr>
            <p:ph type="title"/>
          </p:nvPr>
        </p:nvSpPr>
        <p:spPr/>
        <p:txBody>
          <a:bodyPr/>
          <a:lstStyle/>
          <a:p>
            <a:r>
              <a:rPr lang="en-US" dirty="0"/>
              <a:t>Many Owners</a:t>
            </a:r>
            <a:r>
              <a:rPr lang="en-US" baseline="30000" dirty="0"/>
              <a:t>*</a:t>
            </a:r>
            <a:endParaRPr lang="en-US" dirty="0"/>
          </a:p>
        </p:txBody>
      </p:sp>
      <p:sp>
        <p:nvSpPr>
          <p:cNvPr id="5" name="TextBox 4">
            <a:extLst>
              <a:ext uri="{FF2B5EF4-FFF2-40B4-BE49-F238E27FC236}">
                <a16:creationId xmlns:a16="http://schemas.microsoft.com/office/drawing/2014/main" id="{54AF154C-24A9-136D-87FB-8F7573606A55}"/>
              </a:ext>
            </a:extLst>
          </p:cNvPr>
          <p:cNvSpPr txBox="1"/>
          <p:nvPr/>
        </p:nvSpPr>
        <p:spPr>
          <a:xfrm>
            <a:off x="394641" y="6027488"/>
            <a:ext cx="10816845" cy="615553"/>
          </a:xfrm>
          <a:prstGeom prst="rect">
            <a:avLst/>
          </a:prstGeom>
          <a:noFill/>
        </p:spPr>
        <p:txBody>
          <a:bodyPr wrap="square" lIns="0" tIns="0" rIns="0" bIns="0" rtlCol="0">
            <a:spAutoFit/>
          </a:bodyPr>
          <a:lstStyle/>
          <a:p>
            <a:pPr algn="l">
              <a:defRPr/>
            </a:pPr>
            <a:r>
              <a:rPr lang="en-US" sz="800" dirty="0">
                <a:solidFill>
                  <a:srgbClr val="585951"/>
                </a:solidFill>
                <a:latin typeface="Arial" panose="020B0604020202020204" pitchFamily="34" charset="0"/>
                <a:cs typeface="Arial" panose="020B0604020202020204" pitchFamily="34" charset="0"/>
              </a:rPr>
              <a:t>*</a:t>
            </a:r>
            <a:r>
              <a:rPr lang="en-US" sz="800" b="1" dirty="0">
                <a:solidFill>
                  <a:srgbClr val="585951"/>
                </a:solidFill>
                <a:latin typeface="Arial" panose="020B0604020202020204" pitchFamily="34" charset="0"/>
                <a:cs typeface="Arial" panose="020B0604020202020204" pitchFamily="34" charset="0"/>
              </a:rPr>
              <a:t>Important</a:t>
            </a:r>
            <a:r>
              <a:rPr lang="en-US" sz="800" dirty="0">
                <a:solidFill>
                  <a:srgbClr val="585951"/>
                </a:solidFill>
                <a:latin typeface="Arial" panose="020B0604020202020204" pitchFamily="34" charset="0"/>
                <a:cs typeface="Arial" panose="020B0604020202020204" pitchFamily="34" charset="0"/>
              </a:rPr>
              <a:t>: This is a hypothetical example. If you want to obtain your own, or your client’s personalized scenario, please provide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with a full, up-to-date owner and employee census in order to receive a customized plan design illustration.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by Ascensus does not provide tax, legal, or accounting advice. This material has been prepared for informational and illustrative purposes only, and is not intended to provide, and should not be relied on for, tax, legal, or accounting advice. You or your client should consult your/their own tax, legal, and accounting advisors before engaging in any transaction.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by Ascensus provides plan design, administration, and compliance services. It is not a broker-dealer or an investment advisor and does not provide tax, legal, or accounting services.</a:t>
            </a:r>
            <a:br>
              <a:rPr lang="en-US" sz="800" dirty="0">
                <a:solidFill>
                  <a:srgbClr val="585951"/>
                </a:solidFill>
                <a:latin typeface="Arial" panose="020B0604020202020204" pitchFamily="34" charset="0"/>
                <a:cs typeface="Arial" panose="020B0604020202020204" pitchFamily="34" charset="0"/>
              </a:rPr>
            </a:br>
            <a:r>
              <a:rPr lang="en-US" sz="800" dirty="0">
                <a:solidFill>
                  <a:srgbClr val="585951"/>
                </a:solidFill>
                <a:latin typeface="Arial" panose="020B0604020202020204" pitchFamily="34" charset="0"/>
                <a:cs typeface="Arial" panose="020B0604020202020204" pitchFamily="34" charset="0"/>
              </a:rPr>
              <a:t>(SEE ADDITIONAL DISCLOSURES IN PRESENTATION.)</a:t>
            </a:r>
            <a:endParaRPr lang="en-US" sz="800" dirty="0">
              <a:solidFill>
                <a:schemeClr val="tx1">
                  <a:lumMod val="50000"/>
                  <a:lumOff val="50000"/>
                </a:schemeClr>
              </a:solidFill>
            </a:endParaRPr>
          </a:p>
        </p:txBody>
      </p:sp>
      <p:sp>
        <p:nvSpPr>
          <p:cNvPr id="3" name="Footer Placeholder 2">
            <a:extLst>
              <a:ext uri="{FF2B5EF4-FFF2-40B4-BE49-F238E27FC236}">
                <a16:creationId xmlns:a16="http://schemas.microsoft.com/office/drawing/2014/main" id="{0493D951-8329-5DF0-FD2E-FC7A042B4F3D}"/>
              </a:ext>
            </a:extLst>
          </p:cNvPr>
          <p:cNvSpPr>
            <a:spLocks noGrp="1"/>
          </p:cNvSpPr>
          <p:nvPr>
            <p:ph type="ftr" sz="quarter" idx="11"/>
          </p:nvPr>
        </p:nvSpPr>
        <p:spPr>
          <a:xfrm>
            <a:off x="394641" y="6643041"/>
            <a:ext cx="6126480"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Tree>
    <p:extLst>
      <p:ext uri="{BB962C8B-B14F-4D97-AF65-F5344CB8AC3E}">
        <p14:creationId xmlns:p14="http://schemas.microsoft.com/office/powerpoint/2010/main" val="17197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1A5E6-229D-C64E-92F0-CEB1A9AFA9C1}"/>
              </a:ext>
            </a:extLst>
          </p:cNvPr>
          <p:cNvSpPr>
            <a:spLocks noGrp="1"/>
          </p:cNvSpPr>
          <p:nvPr>
            <p:ph type="body" sz="quarter" idx="14"/>
          </p:nvPr>
        </p:nvSpPr>
        <p:spPr/>
        <p:txBody>
          <a:bodyPr/>
          <a:lstStyle/>
          <a:p>
            <a:r>
              <a:rPr lang="en-US" dirty="0"/>
              <a:t>CASE STUDY</a:t>
            </a:r>
          </a:p>
        </p:txBody>
      </p:sp>
      <p:graphicFrame>
        <p:nvGraphicFramePr>
          <p:cNvPr id="8" name="Table 8">
            <a:extLst>
              <a:ext uri="{FF2B5EF4-FFF2-40B4-BE49-F238E27FC236}">
                <a16:creationId xmlns:a16="http://schemas.microsoft.com/office/drawing/2014/main" id="{C30EF0D1-495A-FF48-81AC-107D7E8CE932}"/>
              </a:ext>
            </a:extLst>
          </p:cNvPr>
          <p:cNvGraphicFramePr>
            <a:graphicFrameLocks noGrp="1"/>
          </p:cNvGraphicFramePr>
          <p:nvPr>
            <p:ph sz="quarter" idx="15"/>
            <p:extLst>
              <p:ext uri="{D42A27DB-BD31-4B8C-83A1-F6EECF244321}">
                <p14:modId xmlns:p14="http://schemas.microsoft.com/office/powerpoint/2010/main" val="1175034260"/>
              </p:ext>
            </p:extLst>
          </p:nvPr>
        </p:nvGraphicFramePr>
        <p:xfrm>
          <a:off x="1658224" y="1180445"/>
          <a:ext cx="8702180" cy="5136534"/>
        </p:xfrm>
        <a:graphic>
          <a:graphicData uri="http://schemas.openxmlformats.org/drawingml/2006/table">
            <a:tbl>
              <a:tblPr firstRow="1" bandRow="1">
                <a:tableStyleId>{6FF3EA9E-BB28-4088-AA58-0C9C6C2AA903}</a:tableStyleId>
              </a:tblPr>
              <a:tblGrid>
                <a:gridCol w="2063433">
                  <a:extLst>
                    <a:ext uri="{9D8B030D-6E8A-4147-A177-3AD203B41FA5}">
                      <a16:colId xmlns:a16="http://schemas.microsoft.com/office/drawing/2014/main" val="244607188"/>
                    </a:ext>
                  </a:extLst>
                </a:gridCol>
                <a:gridCol w="746263">
                  <a:extLst>
                    <a:ext uri="{9D8B030D-6E8A-4147-A177-3AD203B41FA5}">
                      <a16:colId xmlns:a16="http://schemas.microsoft.com/office/drawing/2014/main" val="3010445765"/>
                    </a:ext>
                  </a:extLst>
                </a:gridCol>
                <a:gridCol w="1399793">
                  <a:extLst>
                    <a:ext uri="{9D8B030D-6E8A-4147-A177-3AD203B41FA5}">
                      <a16:colId xmlns:a16="http://schemas.microsoft.com/office/drawing/2014/main" val="1372198214"/>
                    </a:ext>
                  </a:extLst>
                </a:gridCol>
                <a:gridCol w="1194580">
                  <a:extLst>
                    <a:ext uri="{9D8B030D-6E8A-4147-A177-3AD203B41FA5}">
                      <a16:colId xmlns:a16="http://schemas.microsoft.com/office/drawing/2014/main" val="3091117337"/>
                    </a:ext>
                  </a:extLst>
                </a:gridCol>
                <a:gridCol w="1533516">
                  <a:extLst>
                    <a:ext uri="{9D8B030D-6E8A-4147-A177-3AD203B41FA5}">
                      <a16:colId xmlns:a16="http://schemas.microsoft.com/office/drawing/2014/main" val="2009730175"/>
                    </a:ext>
                  </a:extLst>
                </a:gridCol>
                <a:gridCol w="1764595">
                  <a:extLst>
                    <a:ext uri="{9D8B030D-6E8A-4147-A177-3AD203B41FA5}">
                      <a16:colId xmlns:a16="http://schemas.microsoft.com/office/drawing/2014/main" val="2741932236"/>
                    </a:ext>
                  </a:extLst>
                </a:gridCol>
              </a:tblGrid>
              <a:tr h="381654">
                <a:tc>
                  <a:txBody>
                    <a:bodyPr/>
                    <a:lstStyle/>
                    <a:p>
                      <a:r>
                        <a:rPr lang="en-US" sz="1400" dirty="0"/>
                        <a:t>Name</a:t>
                      </a:r>
                    </a:p>
                  </a:txBody>
                  <a:tcPr anchor="b"/>
                </a:tc>
                <a:tc>
                  <a:txBody>
                    <a:bodyPr/>
                    <a:lstStyle/>
                    <a:p>
                      <a:pPr algn="ctr"/>
                      <a:r>
                        <a:rPr lang="en-US" sz="1400" dirty="0"/>
                        <a:t>Age</a:t>
                      </a:r>
                    </a:p>
                  </a:txBody>
                  <a:tcPr anchor="b"/>
                </a:tc>
                <a:tc>
                  <a:txBody>
                    <a:bodyPr/>
                    <a:lstStyle/>
                    <a:p>
                      <a:pPr algn="ctr"/>
                      <a:r>
                        <a:rPr lang="en-US" sz="1400" dirty="0"/>
                        <a:t>Annual Salary</a:t>
                      </a:r>
                    </a:p>
                  </a:txBody>
                  <a:tcPr anchor="b"/>
                </a:tc>
                <a:tc>
                  <a:txBody>
                    <a:bodyPr/>
                    <a:lstStyle/>
                    <a:p>
                      <a:pPr algn="ctr"/>
                      <a:r>
                        <a:rPr lang="en-US" sz="1400" dirty="0"/>
                        <a:t>401(k)</a:t>
                      </a:r>
                    </a:p>
                  </a:txBody>
                  <a:tcPr anchor="b">
                    <a:solidFill>
                      <a:schemeClr val="tx2">
                        <a:lumMod val="10000"/>
                        <a:lumOff val="90000"/>
                      </a:schemeClr>
                    </a:solidFill>
                  </a:tcPr>
                </a:tc>
                <a:tc>
                  <a:txBody>
                    <a:bodyPr/>
                    <a:lstStyle/>
                    <a:p>
                      <a:pPr algn="ctr"/>
                      <a:r>
                        <a:rPr lang="en-US" sz="1400" dirty="0"/>
                        <a:t>Profit Sharing</a:t>
                      </a:r>
                    </a:p>
                  </a:txBody>
                  <a:tcPr anchor="b">
                    <a:solidFill>
                      <a:schemeClr val="tx2">
                        <a:lumMod val="10000"/>
                        <a:lumOff val="90000"/>
                      </a:schemeClr>
                    </a:solidFill>
                  </a:tcPr>
                </a:tc>
                <a:tc>
                  <a:txBody>
                    <a:bodyPr/>
                    <a:lstStyle/>
                    <a:p>
                      <a:pPr algn="ctr"/>
                      <a:r>
                        <a:rPr lang="en-US" sz="1400" dirty="0"/>
                        <a:t>Cash Balance</a:t>
                      </a:r>
                    </a:p>
                  </a:txBody>
                  <a:tcPr anchor="b">
                    <a:solidFill>
                      <a:schemeClr val="accent1">
                        <a:lumMod val="20000"/>
                        <a:lumOff val="80000"/>
                      </a:schemeClr>
                    </a:solidFill>
                  </a:tcPr>
                </a:tc>
                <a:extLst>
                  <a:ext uri="{0D108BD9-81ED-4DB2-BD59-A6C34878D82A}">
                    <a16:rowId xmlns:a16="http://schemas.microsoft.com/office/drawing/2014/main" val="4220443968"/>
                  </a:ext>
                </a:extLst>
              </a:tr>
              <a:tr h="273224">
                <a:tc>
                  <a:txBody>
                    <a:bodyPr/>
                    <a:lstStyle/>
                    <a:p>
                      <a:r>
                        <a:rPr lang="en-US" sz="1350" dirty="0">
                          <a:solidFill>
                            <a:schemeClr val="bg1"/>
                          </a:solidFill>
                        </a:rPr>
                        <a:t>2 Owners</a:t>
                      </a:r>
                    </a:p>
                  </a:txBody>
                  <a:tcPr>
                    <a:solidFill>
                      <a:schemeClr val="accent2"/>
                    </a:solidFill>
                  </a:tcPr>
                </a:tc>
                <a:tc>
                  <a:txBody>
                    <a:bodyPr/>
                    <a:lstStyle/>
                    <a:p>
                      <a:pPr algn="ctr"/>
                      <a:endParaRPr lang="en-US" sz="1350" dirty="0"/>
                    </a:p>
                  </a:txBody>
                  <a:tcPr>
                    <a:solidFill>
                      <a:schemeClr val="accent2"/>
                    </a:solidFill>
                  </a:tcPr>
                </a:tc>
                <a:tc>
                  <a:txBody>
                    <a:bodyPr/>
                    <a:lstStyle/>
                    <a:p>
                      <a:pPr algn="ctr"/>
                      <a:endParaRPr lang="en-US" sz="1350" dirty="0"/>
                    </a:p>
                  </a:txBody>
                  <a:tcPr>
                    <a:solidFill>
                      <a:schemeClr val="accent2"/>
                    </a:solidFill>
                  </a:tcPr>
                </a:tc>
                <a:tc>
                  <a:txBody>
                    <a:bodyPr/>
                    <a:lstStyle/>
                    <a:p>
                      <a:pPr algn="ctr"/>
                      <a:endParaRPr lang="en-US" sz="1350" dirty="0"/>
                    </a:p>
                  </a:txBody>
                  <a:tcPr>
                    <a:solidFill>
                      <a:schemeClr val="accent2"/>
                    </a:solidFill>
                  </a:tcPr>
                </a:tc>
                <a:tc>
                  <a:txBody>
                    <a:bodyPr/>
                    <a:lstStyle/>
                    <a:p>
                      <a:pPr algn="ctr"/>
                      <a:endParaRPr lang="en-US" sz="1350" dirty="0"/>
                    </a:p>
                  </a:txBody>
                  <a:tcPr>
                    <a:solidFill>
                      <a:schemeClr val="accent2"/>
                    </a:solidFill>
                  </a:tcPr>
                </a:tc>
                <a:tc>
                  <a:txBody>
                    <a:bodyPr/>
                    <a:lstStyle/>
                    <a:p>
                      <a:pPr algn="ctr"/>
                      <a:endParaRPr lang="en-US" sz="1350" dirty="0"/>
                    </a:p>
                  </a:txBody>
                  <a:tcPr>
                    <a:solidFill>
                      <a:schemeClr val="accent2"/>
                    </a:solidFill>
                  </a:tcPr>
                </a:tc>
                <a:extLst>
                  <a:ext uri="{0D108BD9-81ED-4DB2-BD59-A6C34878D82A}">
                    <a16:rowId xmlns:a16="http://schemas.microsoft.com/office/drawing/2014/main" val="1187901961"/>
                  </a:ext>
                </a:extLst>
              </a:tr>
              <a:tr h="273224">
                <a:tc>
                  <a:txBody>
                    <a:bodyPr/>
                    <a:lstStyle/>
                    <a:p>
                      <a:r>
                        <a:rPr lang="en-US" sz="1350" dirty="0"/>
                        <a:t>Albert Jones</a:t>
                      </a:r>
                    </a:p>
                  </a:txBody>
                  <a:tcPr/>
                </a:tc>
                <a:tc>
                  <a:txBody>
                    <a:bodyPr/>
                    <a:lstStyle/>
                    <a:p>
                      <a:pPr algn="ctr"/>
                      <a:r>
                        <a:rPr lang="en-US" sz="1350" dirty="0"/>
                        <a:t>60</a:t>
                      </a:r>
                    </a:p>
                  </a:txBody>
                  <a:tcPr/>
                </a:tc>
                <a:tc>
                  <a:txBody>
                    <a:bodyPr/>
                    <a:lstStyle/>
                    <a:p>
                      <a:pPr algn="ctr"/>
                      <a:r>
                        <a:rPr lang="en-US" sz="1350" dirty="0"/>
                        <a:t>$350,000</a:t>
                      </a:r>
                    </a:p>
                  </a:txBody>
                  <a:tcPr/>
                </a:tc>
                <a:tc>
                  <a:txBody>
                    <a:bodyPr/>
                    <a:lstStyle/>
                    <a:p>
                      <a:pPr algn="ctr"/>
                      <a:r>
                        <a:rPr lang="en-US" sz="1350" dirty="0"/>
                        <a:t>$34,750</a:t>
                      </a:r>
                    </a:p>
                  </a:txBody>
                  <a:tcPr>
                    <a:solidFill>
                      <a:schemeClr val="tx2">
                        <a:lumMod val="10000"/>
                        <a:lumOff val="90000"/>
                      </a:schemeClr>
                    </a:solidFill>
                  </a:tcPr>
                </a:tc>
                <a:tc>
                  <a:txBody>
                    <a:bodyPr/>
                    <a:lstStyle/>
                    <a:p>
                      <a:pPr algn="ctr"/>
                      <a:r>
                        <a:rPr lang="en-US" sz="1350" dirty="0"/>
                        <a:t>$46,500</a:t>
                      </a:r>
                    </a:p>
                  </a:txBody>
                  <a:tcPr>
                    <a:solidFill>
                      <a:schemeClr val="tx2">
                        <a:lumMod val="10000"/>
                        <a:lumOff val="90000"/>
                      </a:schemeClr>
                    </a:solidFill>
                  </a:tcPr>
                </a:tc>
                <a:tc>
                  <a:txBody>
                    <a:bodyPr/>
                    <a:lstStyle/>
                    <a:p>
                      <a:pPr algn="ctr"/>
                      <a:r>
                        <a:rPr lang="en-US" sz="1350" dirty="0"/>
                        <a:t>$137,000</a:t>
                      </a:r>
                    </a:p>
                  </a:txBody>
                  <a:tcPr>
                    <a:solidFill>
                      <a:schemeClr val="accent1">
                        <a:lumMod val="20000"/>
                        <a:lumOff val="80000"/>
                      </a:schemeClr>
                    </a:solidFill>
                  </a:tcPr>
                </a:tc>
                <a:extLst>
                  <a:ext uri="{0D108BD9-81ED-4DB2-BD59-A6C34878D82A}">
                    <a16:rowId xmlns:a16="http://schemas.microsoft.com/office/drawing/2014/main" val="1924915716"/>
                  </a:ext>
                </a:extLst>
              </a:tr>
              <a:tr h="273224">
                <a:tc>
                  <a:txBody>
                    <a:bodyPr/>
                    <a:lstStyle/>
                    <a:p>
                      <a:r>
                        <a:rPr lang="en-US" sz="1350" dirty="0"/>
                        <a:t>Sandy Calloway</a:t>
                      </a:r>
                    </a:p>
                  </a:txBody>
                  <a:tcPr/>
                </a:tc>
                <a:tc>
                  <a:txBody>
                    <a:bodyPr/>
                    <a:lstStyle/>
                    <a:p>
                      <a:pPr algn="ctr"/>
                      <a:r>
                        <a:rPr lang="en-US" sz="1350" dirty="0"/>
                        <a:t>40</a:t>
                      </a:r>
                    </a:p>
                  </a:txBody>
                  <a:tcPr/>
                </a:tc>
                <a:tc>
                  <a:txBody>
                    <a:bodyPr/>
                    <a:lstStyle/>
                    <a:p>
                      <a:pPr algn="ctr"/>
                      <a:r>
                        <a:rPr lang="en-US" sz="1350" dirty="0"/>
                        <a:t>$350,000</a:t>
                      </a:r>
                    </a:p>
                  </a:txBody>
                  <a:tcPr/>
                </a:tc>
                <a:tc>
                  <a:txBody>
                    <a:bodyPr/>
                    <a:lstStyle/>
                    <a:p>
                      <a:pPr algn="ctr"/>
                      <a:r>
                        <a:rPr lang="en-US" sz="1350" dirty="0"/>
                        <a:t>$23,500</a:t>
                      </a:r>
                    </a:p>
                  </a:txBody>
                  <a:tcPr>
                    <a:solidFill>
                      <a:schemeClr val="tx2">
                        <a:lumMod val="10000"/>
                        <a:lumOff val="90000"/>
                      </a:schemeClr>
                    </a:solidFill>
                  </a:tcPr>
                </a:tc>
                <a:tc>
                  <a:txBody>
                    <a:bodyPr/>
                    <a:lstStyle/>
                    <a:p>
                      <a:pPr algn="ctr"/>
                      <a:r>
                        <a:rPr lang="en-US" sz="1350" dirty="0"/>
                        <a:t>$46,500</a:t>
                      </a:r>
                    </a:p>
                  </a:txBody>
                  <a:tcPr>
                    <a:solidFill>
                      <a:schemeClr val="tx2">
                        <a:lumMod val="10000"/>
                        <a:lumOff val="90000"/>
                      </a:schemeClr>
                    </a:solidFill>
                  </a:tcPr>
                </a:tc>
                <a:tc>
                  <a:txBody>
                    <a:bodyPr/>
                    <a:lstStyle/>
                    <a:p>
                      <a:pPr algn="ctr"/>
                      <a:r>
                        <a:rPr lang="en-US" sz="1350" dirty="0"/>
                        <a:t>$26,000</a:t>
                      </a:r>
                    </a:p>
                  </a:txBody>
                  <a:tcPr>
                    <a:solidFill>
                      <a:schemeClr val="accent1">
                        <a:lumMod val="20000"/>
                        <a:lumOff val="80000"/>
                      </a:schemeClr>
                    </a:solidFill>
                  </a:tcPr>
                </a:tc>
                <a:extLst>
                  <a:ext uri="{0D108BD9-81ED-4DB2-BD59-A6C34878D82A}">
                    <a16:rowId xmlns:a16="http://schemas.microsoft.com/office/drawing/2014/main" val="3868389247"/>
                  </a:ext>
                </a:extLst>
              </a:tr>
              <a:tr h="273224">
                <a:tc>
                  <a:txBody>
                    <a:bodyPr/>
                    <a:lstStyle/>
                    <a:p>
                      <a:r>
                        <a:rPr lang="en-US" sz="1350" b="1" dirty="0"/>
                        <a:t>Subtotals</a:t>
                      </a:r>
                    </a:p>
                  </a:txBody>
                  <a:tcPr/>
                </a:tc>
                <a:tc>
                  <a:txBody>
                    <a:bodyPr/>
                    <a:lstStyle/>
                    <a:p>
                      <a:pPr algn="ctr"/>
                      <a:endParaRPr lang="en-US" sz="1350" b="1" dirty="0"/>
                    </a:p>
                  </a:txBody>
                  <a:tcPr/>
                </a:tc>
                <a:tc>
                  <a:txBody>
                    <a:bodyPr/>
                    <a:lstStyle/>
                    <a:p>
                      <a:pPr algn="ctr"/>
                      <a:r>
                        <a:rPr lang="en-US" sz="1350" b="1" dirty="0"/>
                        <a:t>$700,000</a:t>
                      </a:r>
                    </a:p>
                  </a:txBody>
                  <a:tcPr/>
                </a:tc>
                <a:tc>
                  <a:txBody>
                    <a:bodyPr/>
                    <a:lstStyle/>
                    <a:p>
                      <a:pPr algn="ctr"/>
                      <a:r>
                        <a:rPr lang="en-US" sz="1350" b="1" dirty="0"/>
                        <a:t>$58,250</a:t>
                      </a:r>
                    </a:p>
                  </a:txBody>
                  <a:tcPr>
                    <a:solidFill>
                      <a:schemeClr val="tx2">
                        <a:lumMod val="10000"/>
                        <a:lumOff val="90000"/>
                      </a:schemeClr>
                    </a:solidFill>
                  </a:tcPr>
                </a:tc>
                <a:tc>
                  <a:txBody>
                    <a:bodyPr/>
                    <a:lstStyle/>
                    <a:p>
                      <a:pPr algn="ctr"/>
                      <a:r>
                        <a:rPr lang="en-US" sz="1350" b="1" dirty="0"/>
                        <a:t>$93,000</a:t>
                      </a:r>
                    </a:p>
                  </a:txBody>
                  <a:tcPr>
                    <a:solidFill>
                      <a:schemeClr val="tx2">
                        <a:lumMod val="10000"/>
                        <a:lumOff val="90000"/>
                      </a:schemeClr>
                    </a:solidFill>
                  </a:tcPr>
                </a:tc>
                <a:tc>
                  <a:txBody>
                    <a:bodyPr/>
                    <a:lstStyle/>
                    <a:p>
                      <a:pPr algn="ctr"/>
                      <a:r>
                        <a:rPr lang="en-US" sz="1350" b="1" dirty="0"/>
                        <a:t>$163,000</a:t>
                      </a:r>
                    </a:p>
                  </a:txBody>
                  <a:tcPr>
                    <a:solidFill>
                      <a:schemeClr val="accent1">
                        <a:lumMod val="20000"/>
                        <a:lumOff val="80000"/>
                      </a:schemeClr>
                    </a:solidFill>
                  </a:tcPr>
                </a:tc>
                <a:extLst>
                  <a:ext uri="{0D108BD9-81ED-4DB2-BD59-A6C34878D82A}">
                    <a16:rowId xmlns:a16="http://schemas.microsoft.com/office/drawing/2014/main" val="3618599801"/>
                  </a:ext>
                </a:extLst>
              </a:tr>
              <a:tr h="273224">
                <a:tc gridSpan="4">
                  <a:txBody>
                    <a:bodyPr/>
                    <a:lstStyle/>
                    <a:p>
                      <a:r>
                        <a:rPr lang="en-US" sz="1350" dirty="0">
                          <a:solidFill>
                            <a:schemeClr val="bg1"/>
                          </a:solidFill>
                        </a:rPr>
                        <a:t>1 Highly Compensated Employee</a:t>
                      </a:r>
                    </a:p>
                  </a:txBody>
                  <a:tcPr>
                    <a:solidFill>
                      <a:schemeClr val="accent2"/>
                    </a:solidFill>
                  </a:tcPr>
                </a:tc>
                <a:tc hMerge="1">
                  <a:txBody>
                    <a:bodyPr/>
                    <a:lstStyle/>
                    <a:p>
                      <a:pPr algn="ctr"/>
                      <a:endParaRPr lang="en-US" sz="1600" dirty="0"/>
                    </a:p>
                  </a:txBody>
                  <a:tcPr>
                    <a:solidFill>
                      <a:schemeClr val="accent2"/>
                    </a:solidFill>
                  </a:tcPr>
                </a:tc>
                <a:tc hMerge="1">
                  <a:txBody>
                    <a:bodyPr/>
                    <a:lstStyle/>
                    <a:p>
                      <a:pPr algn="ctr"/>
                      <a:endParaRPr lang="en-US" sz="1600" dirty="0"/>
                    </a:p>
                  </a:txBody>
                  <a:tcPr>
                    <a:solidFill>
                      <a:schemeClr val="accent2"/>
                    </a:solidFill>
                  </a:tcPr>
                </a:tc>
                <a:tc hMerge="1">
                  <a:txBody>
                    <a:bodyPr/>
                    <a:lstStyle/>
                    <a:p>
                      <a:pPr algn="ctr"/>
                      <a:endParaRPr lang="en-US" sz="1600" dirty="0">
                        <a:solidFill>
                          <a:schemeClr val="bg1"/>
                        </a:solidFill>
                      </a:endParaRP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dirty="0">
                          <a:solidFill>
                            <a:schemeClr val="bg1"/>
                          </a:solidFill>
                        </a:rPr>
                        <a:t>3% of pay</a:t>
                      </a:r>
                    </a:p>
                  </a:txBody>
                  <a:tcPr>
                    <a:solidFill>
                      <a:schemeClr val="accent2"/>
                    </a:solidFill>
                  </a:tcPr>
                </a:tc>
                <a:tc>
                  <a:txBody>
                    <a:bodyPr/>
                    <a:lstStyle/>
                    <a:p>
                      <a:pPr algn="ctr"/>
                      <a:endParaRPr lang="en-US" sz="1350" dirty="0"/>
                    </a:p>
                  </a:txBody>
                  <a:tcPr>
                    <a:solidFill>
                      <a:schemeClr val="accent2"/>
                    </a:solidFill>
                  </a:tcPr>
                </a:tc>
                <a:extLst>
                  <a:ext uri="{0D108BD9-81ED-4DB2-BD59-A6C34878D82A}">
                    <a16:rowId xmlns:a16="http://schemas.microsoft.com/office/drawing/2014/main" val="2261145991"/>
                  </a:ext>
                </a:extLst>
              </a:tr>
              <a:tr h="273224">
                <a:tc>
                  <a:txBody>
                    <a:bodyPr/>
                    <a:lstStyle/>
                    <a:p>
                      <a:r>
                        <a:rPr lang="en-US" sz="1350" dirty="0"/>
                        <a:t>Brandon Byrd</a:t>
                      </a:r>
                    </a:p>
                  </a:txBody>
                  <a:tcPr/>
                </a:tc>
                <a:tc>
                  <a:txBody>
                    <a:bodyPr/>
                    <a:lstStyle/>
                    <a:p>
                      <a:pPr algn="ctr"/>
                      <a:r>
                        <a:rPr lang="en-US" sz="1350" dirty="0"/>
                        <a:t>59</a:t>
                      </a:r>
                    </a:p>
                  </a:txBody>
                  <a:tcPr/>
                </a:tc>
                <a:tc>
                  <a:txBody>
                    <a:bodyPr/>
                    <a:lstStyle/>
                    <a:p>
                      <a:pPr algn="ctr"/>
                      <a:r>
                        <a:rPr lang="en-US" sz="1350" b="0" dirty="0">
                          <a:highlight>
                            <a:srgbClr val="FFFF00"/>
                          </a:highlight>
                        </a:rPr>
                        <a:t>$251,000</a:t>
                      </a:r>
                    </a:p>
                  </a:txBody>
                  <a:tcPr/>
                </a:tc>
                <a:tc>
                  <a:txBody>
                    <a:bodyPr/>
                    <a:lstStyle/>
                    <a:p>
                      <a:pPr algn="ctr"/>
                      <a:endParaRPr lang="en-US" sz="1350" dirty="0"/>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0" dirty="0">
                          <a:highlight>
                            <a:srgbClr val="FFFF00"/>
                          </a:highlight>
                        </a:rPr>
                        <a:t>$7,530</a:t>
                      </a:r>
                    </a:p>
                  </a:txBody>
                  <a:tcPr>
                    <a:solidFill>
                      <a:schemeClr val="tx2">
                        <a:lumMod val="10000"/>
                        <a:lumOff val="90000"/>
                      </a:schemeClr>
                    </a:solidFill>
                  </a:tcPr>
                </a:tc>
                <a:tc>
                  <a:txBody>
                    <a:bodyPr/>
                    <a:lstStyle/>
                    <a:p>
                      <a:pPr algn="ctr"/>
                      <a:endParaRPr lang="en-US" sz="1350" dirty="0"/>
                    </a:p>
                  </a:txBody>
                  <a:tcPr>
                    <a:solidFill>
                      <a:schemeClr val="accent1">
                        <a:lumMod val="20000"/>
                        <a:lumOff val="80000"/>
                      </a:schemeClr>
                    </a:solidFill>
                  </a:tcPr>
                </a:tc>
                <a:extLst>
                  <a:ext uri="{0D108BD9-81ED-4DB2-BD59-A6C34878D82A}">
                    <a16:rowId xmlns:a16="http://schemas.microsoft.com/office/drawing/2014/main" val="1939646437"/>
                  </a:ext>
                </a:extLst>
              </a:tr>
              <a:tr h="273224">
                <a:tc>
                  <a:txBody>
                    <a:bodyPr/>
                    <a:lstStyle/>
                    <a:p>
                      <a:r>
                        <a:rPr lang="en-US" sz="1350" dirty="0">
                          <a:solidFill>
                            <a:schemeClr val="bg1"/>
                          </a:solidFill>
                        </a:rPr>
                        <a:t>9 Staff</a:t>
                      </a:r>
                    </a:p>
                  </a:txBody>
                  <a:tcPr>
                    <a:solidFill>
                      <a:schemeClr val="accent2"/>
                    </a:solidFill>
                  </a:tcPr>
                </a:tc>
                <a:tc>
                  <a:txBody>
                    <a:bodyPr/>
                    <a:lstStyle/>
                    <a:p>
                      <a:pPr algn="ctr"/>
                      <a:endParaRPr lang="en-US" sz="1350" dirty="0"/>
                    </a:p>
                  </a:txBody>
                  <a:tcPr>
                    <a:solidFill>
                      <a:schemeClr val="accent2"/>
                    </a:solidFill>
                  </a:tcPr>
                </a:tc>
                <a:tc>
                  <a:txBody>
                    <a:bodyPr/>
                    <a:lstStyle/>
                    <a:p>
                      <a:pPr algn="ctr"/>
                      <a:endParaRPr lang="en-US" sz="1350" dirty="0"/>
                    </a:p>
                  </a:txBody>
                  <a:tcPr>
                    <a:solidFill>
                      <a:schemeClr val="accent2"/>
                    </a:solidFill>
                  </a:tcPr>
                </a:tc>
                <a:tc>
                  <a:txBody>
                    <a:bodyPr/>
                    <a:lstStyle/>
                    <a:p>
                      <a:pPr algn="ctr"/>
                      <a:endParaRPr lang="en-US" sz="1350" dirty="0">
                        <a:solidFill>
                          <a:schemeClr val="bg1"/>
                        </a:solidFill>
                      </a:endParaRP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dirty="0">
                          <a:solidFill>
                            <a:schemeClr val="bg1"/>
                          </a:solidFill>
                        </a:rPr>
                        <a:t>7.5% of pay</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50" dirty="0">
                        <a:solidFill>
                          <a:schemeClr val="bg1"/>
                        </a:solidFill>
                      </a:endParaRPr>
                    </a:p>
                  </a:txBody>
                  <a:tcPr>
                    <a:solidFill>
                      <a:schemeClr val="accent2"/>
                    </a:solidFill>
                  </a:tcPr>
                </a:tc>
                <a:extLst>
                  <a:ext uri="{0D108BD9-81ED-4DB2-BD59-A6C34878D82A}">
                    <a16:rowId xmlns:a16="http://schemas.microsoft.com/office/drawing/2014/main" val="704940856"/>
                  </a:ext>
                </a:extLst>
              </a:tr>
              <a:tr h="273224">
                <a:tc>
                  <a:txBody>
                    <a:bodyPr/>
                    <a:lstStyle/>
                    <a:p>
                      <a:r>
                        <a:rPr lang="en-US" sz="1350" dirty="0"/>
                        <a:t>Sarah Droste</a:t>
                      </a:r>
                    </a:p>
                  </a:txBody>
                  <a:tcPr/>
                </a:tc>
                <a:tc>
                  <a:txBody>
                    <a:bodyPr/>
                    <a:lstStyle/>
                    <a:p>
                      <a:pPr algn="ctr"/>
                      <a:r>
                        <a:rPr lang="en-US" sz="1350" dirty="0"/>
                        <a:t>48</a:t>
                      </a:r>
                    </a:p>
                  </a:txBody>
                  <a:tcPr/>
                </a:tc>
                <a:tc>
                  <a:txBody>
                    <a:bodyPr/>
                    <a:lstStyle/>
                    <a:p>
                      <a:pPr algn="ctr"/>
                      <a:r>
                        <a:rPr lang="en-US" sz="1350" dirty="0"/>
                        <a:t>$120,000</a:t>
                      </a:r>
                    </a:p>
                  </a:txBody>
                  <a:tcPr/>
                </a:tc>
                <a:tc>
                  <a:txBody>
                    <a:bodyPr/>
                    <a:lstStyle/>
                    <a:p>
                      <a:pPr algn="ctr"/>
                      <a:endParaRPr lang="en-US" sz="1350" dirty="0"/>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dirty="0"/>
                        <a:t>$9,000</a:t>
                      </a:r>
                    </a:p>
                  </a:txBody>
                  <a:tcPr>
                    <a:solidFill>
                      <a:schemeClr val="tx2">
                        <a:lumMod val="10000"/>
                        <a:lumOff val="90000"/>
                      </a:schemeClr>
                    </a:solidFill>
                  </a:tcPr>
                </a:tc>
                <a:tc>
                  <a:txBody>
                    <a:bodyPr/>
                    <a:lstStyle/>
                    <a:p>
                      <a:pPr algn="ctr"/>
                      <a:r>
                        <a:rPr lang="en-US" sz="1350" dirty="0"/>
                        <a:t>$0</a:t>
                      </a:r>
                    </a:p>
                  </a:txBody>
                  <a:tcPr>
                    <a:solidFill>
                      <a:schemeClr val="accent1">
                        <a:lumMod val="20000"/>
                        <a:lumOff val="80000"/>
                      </a:schemeClr>
                    </a:solidFill>
                  </a:tcPr>
                </a:tc>
                <a:extLst>
                  <a:ext uri="{0D108BD9-81ED-4DB2-BD59-A6C34878D82A}">
                    <a16:rowId xmlns:a16="http://schemas.microsoft.com/office/drawing/2014/main" val="976425678"/>
                  </a:ext>
                </a:extLst>
              </a:tr>
              <a:tr h="273224">
                <a:tc>
                  <a:txBody>
                    <a:bodyPr/>
                    <a:lstStyle/>
                    <a:p>
                      <a:r>
                        <a:rPr lang="en-US" sz="1350" dirty="0"/>
                        <a:t>Ryan Oster</a:t>
                      </a:r>
                    </a:p>
                  </a:txBody>
                  <a:tcPr/>
                </a:tc>
                <a:tc>
                  <a:txBody>
                    <a:bodyPr/>
                    <a:lstStyle/>
                    <a:p>
                      <a:pPr algn="ctr"/>
                      <a:r>
                        <a:rPr lang="en-US" sz="1350" dirty="0"/>
                        <a:t>45</a:t>
                      </a:r>
                    </a:p>
                  </a:txBody>
                  <a:tcPr/>
                </a:tc>
                <a:tc>
                  <a:txBody>
                    <a:bodyPr/>
                    <a:lstStyle/>
                    <a:p>
                      <a:pPr algn="ctr"/>
                      <a:r>
                        <a:rPr lang="en-US" sz="1350" dirty="0"/>
                        <a:t>$100,000</a:t>
                      </a:r>
                    </a:p>
                  </a:txBody>
                  <a:tcPr/>
                </a:tc>
                <a:tc>
                  <a:txBody>
                    <a:bodyPr/>
                    <a:lstStyle/>
                    <a:p>
                      <a:pPr algn="ctr"/>
                      <a:endParaRPr lang="en-US" sz="1350" dirty="0"/>
                    </a:p>
                  </a:txBody>
                  <a:tcPr>
                    <a:solidFill>
                      <a:schemeClr val="tx2">
                        <a:lumMod val="10000"/>
                        <a:lumOff val="90000"/>
                      </a:schemeClr>
                    </a:solidFill>
                  </a:tcPr>
                </a:tc>
                <a:tc>
                  <a:txBody>
                    <a:bodyPr/>
                    <a:lstStyle/>
                    <a:p>
                      <a:pPr algn="ctr"/>
                      <a:r>
                        <a:rPr lang="en-US" sz="1350" dirty="0"/>
                        <a:t>$7,500</a:t>
                      </a:r>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Arial" panose="020B0604020202020204"/>
                          <a:ea typeface="+mn-ea"/>
                          <a:cs typeface="+mn-cs"/>
                        </a:rPr>
                        <a:t>$0</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solidFill>
                      <a:schemeClr val="accent1">
                        <a:lumMod val="20000"/>
                        <a:lumOff val="80000"/>
                      </a:schemeClr>
                    </a:solidFill>
                  </a:tcPr>
                </a:tc>
                <a:extLst>
                  <a:ext uri="{0D108BD9-81ED-4DB2-BD59-A6C34878D82A}">
                    <a16:rowId xmlns:a16="http://schemas.microsoft.com/office/drawing/2014/main" val="447966060"/>
                  </a:ext>
                </a:extLst>
              </a:tr>
              <a:tr h="273224">
                <a:tc>
                  <a:txBody>
                    <a:bodyPr/>
                    <a:lstStyle/>
                    <a:p>
                      <a:r>
                        <a:rPr lang="en-US" sz="1350" dirty="0"/>
                        <a:t>Jimmy Bond</a:t>
                      </a:r>
                    </a:p>
                  </a:txBody>
                  <a:tcPr/>
                </a:tc>
                <a:tc>
                  <a:txBody>
                    <a:bodyPr/>
                    <a:lstStyle/>
                    <a:p>
                      <a:pPr algn="ctr"/>
                      <a:r>
                        <a:rPr lang="en-US" sz="1350" dirty="0"/>
                        <a:t>41</a:t>
                      </a:r>
                    </a:p>
                  </a:txBody>
                  <a:tcPr/>
                </a:tc>
                <a:tc>
                  <a:txBody>
                    <a:bodyPr/>
                    <a:lstStyle/>
                    <a:p>
                      <a:pPr algn="ctr"/>
                      <a:r>
                        <a:rPr lang="en-US" sz="1350" dirty="0"/>
                        <a:t>$75,000</a:t>
                      </a:r>
                    </a:p>
                  </a:txBody>
                  <a:tcPr/>
                </a:tc>
                <a:tc>
                  <a:txBody>
                    <a:bodyPr/>
                    <a:lstStyle/>
                    <a:p>
                      <a:pPr algn="ctr"/>
                      <a:endParaRPr lang="en-US" sz="1350" dirty="0"/>
                    </a:p>
                  </a:txBody>
                  <a:tcPr>
                    <a:solidFill>
                      <a:schemeClr val="tx2">
                        <a:lumMod val="10000"/>
                        <a:lumOff val="90000"/>
                      </a:schemeClr>
                    </a:solidFill>
                  </a:tcPr>
                </a:tc>
                <a:tc>
                  <a:txBody>
                    <a:bodyPr/>
                    <a:lstStyle/>
                    <a:p>
                      <a:pPr algn="ctr"/>
                      <a:r>
                        <a:rPr lang="en-US" sz="1350" dirty="0"/>
                        <a:t>$5,625</a:t>
                      </a:r>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Arial" panose="020B0604020202020204"/>
                          <a:ea typeface="+mn-ea"/>
                          <a:cs typeface="+mn-cs"/>
                        </a:rPr>
                        <a:t>$0</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solidFill>
                      <a:schemeClr val="accent1">
                        <a:lumMod val="20000"/>
                        <a:lumOff val="80000"/>
                      </a:schemeClr>
                    </a:solidFill>
                  </a:tcPr>
                </a:tc>
                <a:extLst>
                  <a:ext uri="{0D108BD9-81ED-4DB2-BD59-A6C34878D82A}">
                    <a16:rowId xmlns:a16="http://schemas.microsoft.com/office/drawing/2014/main" val="3154228535"/>
                  </a:ext>
                </a:extLst>
              </a:tr>
              <a:tr h="273224">
                <a:tc>
                  <a:txBody>
                    <a:bodyPr/>
                    <a:lstStyle/>
                    <a:p>
                      <a:r>
                        <a:rPr lang="en-US" sz="1350" dirty="0"/>
                        <a:t>Kelly Martinez</a:t>
                      </a:r>
                    </a:p>
                  </a:txBody>
                  <a:tcPr/>
                </a:tc>
                <a:tc>
                  <a:txBody>
                    <a:bodyPr/>
                    <a:lstStyle/>
                    <a:p>
                      <a:pPr algn="ctr"/>
                      <a:r>
                        <a:rPr lang="en-US" sz="1350" dirty="0"/>
                        <a:t>32</a:t>
                      </a:r>
                    </a:p>
                  </a:txBody>
                  <a:tcPr/>
                </a:tc>
                <a:tc>
                  <a:txBody>
                    <a:bodyPr/>
                    <a:lstStyle/>
                    <a:p>
                      <a:pPr algn="ctr"/>
                      <a:r>
                        <a:rPr lang="en-US" sz="1350" dirty="0"/>
                        <a:t>$70,000</a:t>
                      </a:r>
                    </a:p>
                  </a:txBody>
                  <a:tcPr/>
                </a:tc>
                <a:tc>
                  <a:txBody>
                    <a:bodyPr/>
                    <a:lstStyle/>
                    <a:p>
                      <a:pPr algn="ctr"/>
                      <a:endParaRPr lang="en-US" sz="1350" dirty="0"/>
                    </a:p>
                  </a:txBody>
                  <a:tcPr>
                    <a:solidFill>
                      <a:schemeClr val="tx2">
                        <a:lumMod val="10000"/>
                        <a:lumOff val="90000"/>
                      </a:schemeClr>
                    </a:solidFill>
                  </a:tcPr>
                </a:tc>
                <a:tc>
                  <a:txBody>
                    <a:bodyPr/>
                    <a:lstStyle/>
                    <a:p>
                      <a:pPr algn="ctr"/>
                      <a:r>
                        <a:rPr lang="en-US" sz="1350" dirty="0"/>
                        <a:t>$5,250</a:t>
                      </a:r>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Arial" panose="020B0604020202020204"/>
                          <a:ea typeface="+mn-ea"/>
                          <a:cs typeface="+mn-cs"/>
                        </a:rPr>
                        <a:t>$0</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solidFill>
                      <a:schemeClr val="accent1">
                        <a:lumMod val="20000"/>
                        <a:lumOff val="80000"/>
                      </a:schemeClr>
                    </a:solidFill>
                  </a:tcPr>
                </a:tc>
                <a:extLst>
                  <a:ext uri="{0D108BD9-81ED-4DB2-BD59-A6C34878D82A}">
                    <a16:rowId xmlns:a16="http://schemas.microsoft.com/office/drawing/2014/main" val="3283055882"/>
                  </a:ext>
                </a:extLst>
              </a:tr>
              <a:tr h="273224">
                <a:tc>
                  <a:txBody>
                    <a:bodyPr/>
                    <a:lstStyle/>
                    <a:p>
                      <a:r>
                        <a:rPr lang="en-US" sz="1350" dirty="0"/>
                        <a:t>John Lehman</a:t>
                      </a:r>
                    </a:p>
                  </a:txBody>
                  <a:tcPr/>
                </a:tc>
                <a:tc>
                  <a:txBody>
                    <a:bodyPr/>
                    <a:lstStyle/>
                    <a:p>
                      <a:pPr algn="ctr"/>
                      <a:r>
                        <a:rPr lang="en-US" sz="1350" dirty="0"/>
                        <a:t>35</a:t>
                      </a:r>
                    </a:p>
                  </a:txBody>
                  <a:tcPr/>
                </a:tc>
                <a:tc>
                  <a:txBody>
                    <a:bodyPr/>
                    <a:lstStyle/>
                    <a:p>
                      <a:pPr algn="ctr"/>
                      <a:r>
                        <a:rPr lang="en-US" sz="1350" dirty="0"/>
                        <a:t>$50,000</a:t>
                      </a:r>
                    </a:p>
                  </a:txBody>
                  <a:tcPr/>
                </a:tc>
                <a:tc>
                  <a:txBody>
                    <a:bodyPr/>
                    <a:lstStyle/>
                    <a:p>
                      <a:pPr algn="ctr"/>
                      <a:endParaRPr lang="en-US" sz="1350" dirty="0"/>
                    </a:p>
                  </a:txBody>
                  <a:tcPr>
                    <a:solidFill>
                      <a:schemeClr val="tx2">
                        <a:lumMod val="10000"/>
                        <a:lumOff val="90000"/>
                      </a:schemeClr>
                    </a:solidFill>
                  </a:tcPr>
                </a:tc>
                <a:tc>
                  <a:txBody>
                    <a:bodyPr/>
                    <a:lstStyle/>
                    <a:p>
                      <a:pPr algn="ctr"/>
                      <a:r>
                        <a:rPr lang="en-US" sz="1350" dirty="0"/>
                        <a:t>$3,750</a:t>
                      </a:r>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Arial" panose="020B0604020202020204"/>
                          <a:ea typeface="+mn-ea"/>
                          <a:cs typeface="+mn-cs"/>
                        </a:rPr>
                        <a:t>$0</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solidFill>
                      <a:schemeClr val="accent1">
                        <a:lumMod val="20000"/>
                        <a:lumOff val="80000"/>
                      </a:schemeClr>
                    </a:solidFill>
                  </a:tcPr>
                </a:tc>
                <a:extLst>
                  <a:ext uri="{0D108BD9-81ED-4DB2-BD59-A6C34878D82A}">
                    <a16:rowId xmlns:a16="http://schemas.microsoft.com/office/drawing/2014/main" val="90404547"/>
                  </a:ext>
                </a:extLst>
              </a:tr>
              <a:tr h="273224">
                <a:tc>
                  <a:txBody>
                    <a:bodyPr/>
                    <a:lstStyle/>
                    <a:p>
                      <a:r>
                        <a:rPr lang="en-US" sz="1350" dirty="0"/>
                        <a:t>Liz Corola</a:t>
                      </a:r>
                    </a:p>
                  </a:txBody>
                  <a:tcPr/>
                </a:tc>
                <a:tc>
                  <a:txBody>
                    <a:bodyPr/>
                    <a:lstStyle/>
                    <a:p>
                      <a:pPr algn="ctr"/>
                      <a:r>
                        <a:rPr lang="en-US" sz="1350" dirty="0"/>
                        <a:t>37</a:t>
                      </a:r>
                    </a:p>
                  </a:txBody>
                  <a:tcPr/>
                </a:tc>
                <a:tc>
                  <a:txBody>
                    <a:bodyPr/>
                    <a:lstStyle/>
                    <a:p>
                      <a:pPr algn="ctr"/>
                      <a:r>
                        <a:rPr lang="en-US" sz="1350" dirty="0"/>
                        <a:t>$45,000</a:t>
                      </a:r>
                    </a:p>
                  </a:txBody>
                  <a:tcPr/>
                </a:tc>
                <a:tc>
                  <a:txBody>
                    <a:bodyPr/>
                    <a:lstStyle/>
                    <a:p>
                      <a:pPr algn="ctr"/>
                      <a:endParaRPr lang="en-US" sz="1350" dirty="0"/>
                    </a:p>
                  </a:txBody>
                  <a:tcPr>
                    <a:solidFill>
                      <a:schemeClr val="tx2">
                        <a:lumMod val="10000"/>
                        <a:lumOff val="90000"/>
                      </a:schemeClr>
                    </a:solidFill>
                  </a:tcPr>
                </a:tc>
                <a:tc>
                  <a:txBody>
                    <a:bodyPr/>
                    <a:lstStyle/>
                    <a:p>
                      <a:pPr algn="ctr"/>
                      <a:r>
                        <a:rPr lang="en-US" sz="1350" dirty="0"/>
                        <a:t>$3,375</a:t>
                      </a:r>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rPr>
                        <a:t>$0</a:t>
                      </a:r>
                    </a:p>
                  </a:txBody>
                  <a:tcPr>
                    <a:solidFill>
                      <a:schemeClr val="accent1">
                        <a:lumMod val="20000"/>
                        <a:lumOff val="80000"/>
                      </a:schemeClr>
                    </a:solidFill>
                  </a:tcPr>
                </a:tc>
                <a:extLst>
                  <a:ext uri="{0D108BD9-81ED-4DB2-BD59-A6C34878D82A}">
                    <a16:rowId xmlns:a16="http://schemas.microsoft.com/office/drawing/2014/main" val="148294471"/>
                  </a:ext>
                </a:extLst>
              </a:tr>
              <a:tr h="273224">
                <a:tc>
                  <a:txBody>
                    <a:bodyPr/>
                    <a:lstStyle/>
                    <a:p>
                      <a:r>
                        <a:rPr lang="en-US" sz="1350" dirty="0"/>
                        <a:t>Drew College</a:t>
                      </a:r>
                    </a:p>
                  </a:txBody>
                  <a:tcPr/>
                </a:tc>
                <a:tc>
                  <a:txBody>
                    <a:bodyPr/>
                    <a:lstStyle/>
                    <a:p>
                      <a:pPr algn="ctr"/>
                      <a:r>
                        <a:rPr lang="en-US" sz="1350" dirty="0"/>
                        <a:t>27</a:t>
                      </a:r>
                    </a:p>
                  </a:txBody>
                  <a:tcPr/>
                </a:tc>
                <a:tc>
                  <a:txBody>
                    <a:bodyPr/>
                    <a:lstStyle/>
                    <a:p>
                      <a:pPr algn="ctr"/>
                      <a:r>
                        <a:rPr lang="en-US" sz="1350" dirty="0"/>
                        <a:t>$40,000</a:t>
                      </a:r>
                    </a:p>
                  </a:txBody>
                  <a:tcPr/>
                </a:tc>
                <a:tc>
                  <a:txBody>
                    <a:bodyPr/>
                    <a:lstStyle/>
                    <a:p>
                      <a:pPr algn="ctr"/>
                      <a:endParaRPr lang="en-US" sz="1350" dirty="0"/>
                    </a:p>
                  </a:txBody>
                  <a:tcPr>
                    <a:solidFill>
                      <a:schemeClr val="tx2">
                        <a:lumMod val="10000"/>
                        <a:lumOff val="90000"/>
                      </a:schemeClr>
                    </a:solidFill>
                  </a:tcPr>
                </a:tc>
                <a:tc>
                  <a:txBody>
                    <a:bodyPr/>
                    <a:lstStyle/>
                    <a:p>
                      <a:pPr algn="ctr"/>
                      <a:r>
                        <a:rPr lang="en-US" sz="1350" dirty="0"/>
                        <a:t>$3,000</a:t>
                      </a:r>
                    </a:p>
                  </a:txBody>
                  <a:tcPr>
                    <a:solidFill>
                      <a:schemeClr val="tx2">
                        <a:lumMod val="10000"/>
                        <a:lumOff val="90000"/>
                      </a:schemeClr>
                    </a:solidFill>
                  </a:tcPr>
                </a:tc>
                <a:tc>
                  <a:txBody>
                    <a:bodyPr/>
                    <a:lstStyle/>
                    <a:p>
                      <a:pPr algn="ctr"/>
                      <a:r>
                        <a:rPr lang="en-US" sz="1350" dirty="0"/>
                        <a:t>$751</a:t>
                      </a:r>
                    </a:p>
                  </a:txBody>
                  <a:tcPr>
                    <a:solidFill>
                      <a:schemeClr val="accent1">
                        <a:lumMod val="20000"/>
                        <a:lumOff val="80000"/>
                      </a:schemeClr>
                    </a:solidFill>
                  </a:tcPr>
                </a:tc>
                <a:extLst>
                  <a:ext uri="{0D108BD9-81ED-4DB2-BD59-A6C34878D82A}">
                    <a16:rowId xmlns:a16="http://schemas.microsoft.com/office/drawing/2014/main" val="2500365404"/>
                  </a:ext>
                </a:extLst>
              </a:tr>
              <a:tr h="0">
                <a:tc>
                  <a:txBody>
                    <a:bodyPr/>
                    <a:lstStyle/>
                    <a:p>
                      <a:r>
                        <a:rPr lang="en-US" sz="1350" dirty="0"/>
                        <a:t>Zach Yi</a:t>
                      </a:r>
                    </a:p>
                  </a:txBody>
                  <a:tcPr/>
                </a:tc>
                <a:tc>
                  <a:txBody>
                    <a:bodyPr/>
                    <a:lstStyle/>
                    <a:p>
                      <a:pPr algn="ctr"/>
                      <a:r>
                        <a:rPr lang="en-US" sz="1350" dirty="0"/>
                        <a:t>25</a:t>
                      </a:r>
                    </a:p>
                  </a:txBody>
                  <a:tcPr/>
                </a:tc>
                <a:tc>
                  <a:txBody>
                    <a:bodyPr/>
                    <a:lstStyle/>
                    <a:p>
                      <a:pPr algn="ctr"/>
                      <a:r>
                        <a:rPr lang="en-US" sz="1350" dirty="0"/>
                        <a:t>$35,000</a:t>
                      </a:r>
                    </a:p>
                  </a:txBody>
                  <a:tcPr/>
                </a:tc>
                <a:tc>
                  <a:txBody>
                    <a:bodyPr/>
                    <a:lstStyle/>
                    <a:p>
                      <a:pPr algn="ctr"/>
                      <a:endParaRPr lang="en-US" sz="1350" dirty="0"/>
                    </a:p>
                  </a:txBody>
                  <a:tcPr>
                    <a:solidFill>
                      <a:schemeClr val="tx2">
                        <a:lumMod val="10000"/>
                        <a:lumOff val="90000"/>
                      </a:schemeClr>
                    </a:solidFill>
                  </a:tcPr>
                </a:tc>
                <a:tc>
                  <a:txBody>
                    <a:bodyPr/>
                    <a:lstStyle/>
                    <a:p>
                      <a:pPr algn="ctr"/>
                      <a:r>
                        <a:rPr lang="en-US" sz="1350" dirty="0"/>
                        <a:t>$2,625</a:t>
                      </a:r>
                    </a:p>
                  </a:txBody>
                  <a:tcPr>
                    <a:solidFill>
                      <a:schemeClr val="tx2">
                        <a:lumMod val="10000"/>
                        <a:lumOff val="90000"/>
                      </a:schemeClr>
                    </a:solidFill>
                  </a:tcPr>
                </a:tc>
                <a:tc>
                  <a:txBody>
                    <a:bodyPr/>
                    <a:lstStyle/>
                    <a:p>
                      <a:pPr algn="ctr"/>
                      <a:r>
                        <a:rPr lang="en-US" sz="1350" dirty="0"/>
                        <a:t>$608</a:t>
                      </a:r>
                    </a:p>
                  </a:txBody>
                  <a:tcPr>
                    <a:solidFill>
                      <a:schemeClr val="accent1">
                        <a:lumMod val="20000"/>
                        <a:lumOff val="80000"/>
                      </a:schemeClr>
                    </a:solidFill>
                  </a:tcPr>
                </a:tc>
                <a:extLst>
                  <a:ext uri="{0D108BD9-81ED-4DB2-BD59-A6C34878D82A}">
                    <a16:rowId xmlns:a16="http://schemas.microsoft.com/office/drawing/2014/main" val="3788385491"/>
                  </a:ext>
                </a:extLst>
              </a:tr>
              <a:tr h="273224">
                <a:tc>
                  <a:txBody>
                    <a:bodyPr/>
                    <a:lstStyle/>
                    <a:p>
                      <a:r>
                        <a:rPr lang="en-US" sz="1350" dirty="0"/>
                        <a:t>Angela Jordan</a:t>
                      </a:r>
                    </a:p>
                  </a:txBody>
                  <a:tcPr/>
                </a:tc>
                <a:tc>
                  <a:txBody>
                    <a:bodyPr/>
                    <a:lstStyle/>
                    <a:p>
                      <a:pPr algn="ctr"/>
                      <a:r>
                        <a:rPr lang="en-US" sz="1350" dirty="0"/>
                        <a:t>32</a:t>
                      </a:r>
                    </a:p>
                  </a:txBody>
                  <a:tcPr/>
                </a:tc>
                <a:tc>
                  <a:txBody>
                    <a:bodyPr/>
                    <a:lstStyle/>
                    <a:p>
                      <a:pPr algn="ctr"/>
                      <a:r>
                        <a:rPr lang="en-US" sz="1350" dirty="0"/>
                        <a:t>$25,000</a:t>
                      </a:r>
                    </a:p>
                  </a:txBody>
                  <a:tcPr/>
                </a:tc>
                <a:tc>
                  <a:txBody>
                    <a:bodyPr/>
                    <a:lstStyle/>
                    <a:p>
                      <a:pPr algn="ctr"/>
                      <a:endParaRPr lang="en-US" sz="1350" dirty="0"/>
                    </a:p>
                  </a:txBody>
                  <a:tcPr>
                    <a:solidFill>
                      <a:schemeClr val="tx2">
                        <a:lumMod val="10000"/>
                        <a:lumOff val="90000"/>
                      </a:schemeClr>
                    </a:solidFill>
                  </a:tcPr>
                </a:tc>
                <a:tc>
                  <a:txBody>
                    <a:bodyPr/>
                    <a:lstStyle/>
                    <a:p>
                      <a:pPr algn="ctr"/>
                      <a:r>
                        <a:rPr lang="en-US" sz="1350" dirty="0"/>
                        <a:t>$1,875</a:t>
                      </a:r>
                    </a:p>
                  </a:txBody>
                  <a:tcPr>
                    <a:solidFill>
                      <a:schemeClr val="tx2">
                        <a:lumMod val="10000"/>
                        <a:lumOff val="90000"/>
                      </a:schemeClr>
                    </a:solidFill>
                  </a:tcPr>
                </a:tc>
                <a:tc>
                  <a:txBody>
                    <a:bodyPr/>
                    <a:lstStyle/>
                    <a:p>
                      <a:pPr algn="ctr"/>
                      <a:r>
                        <a:rPr lang="en-US" sz="1350" dirty="0"/>
                        <a:t>$571</a:t>
                      </a:r>
                    </a:p>
                  </a:txBody>
                  <a:tcPr>
                    <a:solidFill>
                      <a:schemeClr val="accent1">
                        <a:lumMod val="20000"/>
                        <a:lumOff val="80000"/>
                      </a:schemeClr>
                    </a:solidFill>
                  </a:tcPr>
                </a:tc>
                <a:extLst>
                  <a:ext uri="{0D108BD9-81ED-4DB2-BD59-A6C34878D82A}">
                    <a16:rowId xmlns:a16="http://schemas.microsoft.com/office/drawing/2014/main" val="2742311401"/>
                  </a:ext>
                </a:extLst>
              </a:tr>
            </a:tbl>
          </a:graphicData>
        </a:graphic>
      </p:graphicFrame>
      <p:sp>
        <p:nvSpPr>
          <p:cNvPr id="6" name="Slide Number Placeholder 5">
            <a:extLst>
              <a:ext uri="{FF2B5EF4-FFF2-40B4-BE49-F238E27FC236}">
                <a16:creationId xmlns:a16="http://schemas.microsoft.com/office/drawing/2014/main" id="{E738F8C4-F01B-D249-9A42-08B116CAC525}"/>
              </a:ext>
            </a:extLst>
          </p:cNvPr>
          <p:cNvSpPr>
            <a:spLocks noGrp="1"/>
          </p:cNvSpPr>
          <p:nvPr>
            <p:ph type="sldNum" sz="quarter" idx="12"/>
          </p:nvPr>
        </p:nvSpPr>
        <p:spPr/>
        <p:txBody>
          <a:bodyPr/>
          <a:lstStyle/>
          <a:p>
            <a:fld id="{8A05B047-7786-42C0-A2BF-6DB1A4525D42}" type="slidenum">
              <a:rPr lang="en-US" smtClean="0"/>
              <a:pPr/>
              <a:t>16</a:t>
            </a:fld>
            <a:endParaRPr lang="en-US" dirty="0"/>
          </a:p>
        </p:txBody>
      </p:sp>
      <p:sp>
        <p:nvSpPr>
          <p:cNvPr id="7" name="Title 6">
            <a:extLst>
              <a:ext uri="{FF2B5EF4-FFF2-40B4-BE49-F238E27FC236}">
                <a16:creationId xmlns:a16="http://schemas.microsoft.com/office/drawing/2014/main" id="{1A59D7DB-4BF1-9148-93DA-9235957B04A5}"/>
              </a:ext>
            </a:extLst>
          </p:cNvPr>
          <p:cNvSpPr>
            <a:spLocks noGrp="1"/>
          </p:cNvSpPr>
          <p:nvPr>
            <p:ph type="title"/>
          </p:nvPr>
        </p:nvSpPr>
        <p:spPr>
          <a:xfrm>
            <a:off x="518670" y="658657"/>
            <a:ext cx="9144000" cy="594360"/>
          </a:xfrm>
        </p:spPr>
        <p:txBody>
          <a:bodyPr/>
          <a:lstStyle/>
          <a:p>
            <a:r>
              <a:rPr lang="en-US" dirty="0"/>
              <a:t>Highly-Paid Non-Owner Option</a:t>
            </a:r>
            <a:r>
              <a:rPr lang="en-US" baseline="30000" dirty="0"/>
              <a:t>*</a:t>
            </a:r>
            <a:endParaRPr lang="en-US" dirty="0"/>
          </a:p>
        </p:txBody>
      </p:sp>
      <p:sp>
        <p:nvSpPr>
          <p:cNvPr id="3" name="Footer Placeholder 2">
            <a:extLst>
              <a:ext uri="{FF2B5EF4-FFF2-40B4-BE49-F238E27FC236}">
                <a16:creationId xmlns:a16="http://schemas.microsoft.com/office/drawing/2014/main" id="{6A768858-76BC-2F46-00EA-FD178C116D29}"/>
              </a:ext>
            </a:extLst>
          </p:cNvPr>
          <p:cNvSpPr>
            <a:spLocks noGrp="1"/>
          </p:cNvSpPr>
          <p:nvPr>
            <p:ph type="ftr" sz="quarter" idx="11"/>
          </p:nvPr>
        </p:nvSpPr>
        <p:spPr>
          <a:xfrm>
            <a:off x="1719943" y="6594404"/>
            <a:ext cx="9143999" cy="2259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585951"/>
                </a:solidFill>
                <a:latin typeface="Arial" panose="020B0604020202020204" pitchFamily="34" charset="0"/>
                <a:cs typeface="Arial" panose="020B0604020202020204" pitchFamily="34" charset="0"/>
              </a:rPr>
              <a:t>(*SEE ADDITIONAL DISCLOSURES IN PRESENTATION.) </a:t>
            </a: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Tree>
    <p:extLst>
      <p:ext uri="{BB962C8B-B14F-4D97-AF65-F5344CB8AC3E}">
        <p14:creationId xmlns:p14="http://schemas.microsoft.com/office/powerpoint/2010/main" val="211700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502920"/>
            <a:ext cx="2738487" cy="914400"/>
          </a:xfrm>
        </p:spPr>
        <p:txBody>
          <a:bodyPr/>
          <a:lstStyle/>
          <a:p>
            <a:r>
              <a:rPr lang="en-US" dirty="0"/>
              <a:t>A lean year</a:t>
            </a:r>
          </a:p>
        </p:txBody>
      </p:sp>
      <p:sp>
        <p:nvSpPr>
          <p:cNvPr id="2" name="Slide Number Placeholder 1">
            <a:extLst>
              <a:ext uri="{FF2B5EF4-FFF2-40B4-BE49-F238E27FC236}">
                <a16:creationId xmlns:a16="http://schemas.microsoft.com/office/drawing/2014/main" id="{280EF2AD-E041-452C-A2EF-1261C9DF96D6}"/>
              </a:ext>
            </a:extLst>
          </p:cNvPr>
          <p:cNvSpPr>
            <a:spLocks noGrp="1"/>
          </p:cNvSpPr>
          <p:nvPr>
            <p:ph type="sldNum" sz="quarter" idx="14"/>
          </p:nvPr>
        </p:nvSpPr>
        <p:spPr/>
        <p:txBody>
          <a:bodyPr/>
          <a:lstStyle/>
          <a:p>
            <a:pPr defTabSz="914354">
              <a:defRPr/>
            </a:pPr>
            <a:fld id="{F6399DB0-1606-4A34-A4F1-BB3CBF9AAD12}" type="slidenum">
              <a:rPr lang="en-US" sz="900">
                <a:solidFill>
                  <a:srgbClr val="000000"/>
                </a:solidFill>
                <a:latin typeface="Arial" panose="020B0604020202020204"/>
              </a:rPr>
              <a:pPr defTabSz="914354">
                <a:defRPr/>
              </a:pPr>
              <a:t>17</a:t>
            </a:fld>
            <a:endParaRPr lang="en-US" sz="900" dirty="0">
              <a:solidFill>
                <a:srgbClr val="000000"/>
              </a:solidFill>
              <a:latin typeface="Arial" panose="020B0604020202020204"/>
            </a:endParaRPr>
          </a:p>
        </p:txBody>
      </p:sp>
      <p:sp>
        <p:nvSpPr>
          <p:cNvPr id="40" name="Freeform 10">
            <a:extLst>
              <a:ext uri="{FF2B5EF4-FFF2-40B4-BE49-F238E27FC236}">
                <a16:creationId xmlns:a16="http://schemas.microsoft.com/office/drawing/2014/main" id="{909C4B12-A0D6-4895-A31E-14EEC693239B}"/>
              </a:ext>
            </a:extLst>
          </p:cNvPr>
          <p:cNvSpPr/>
          <p:nvPr/>
        </p:nvSpPr>
        <p:spPr bwMode="auto">
          <a:xfrm>
            <a:off x="391480" y="1820097"/>
            <a:ext cx="4023360" cy="1097280"/>
          </a:xfrm>
          <a:prstGeom prst="rect">
            <a:avLst/>
          </a:prstGeom>
          <a:solidFill>
            <a:schemeClr val="tx2"/>
          </a:solidFill>
          <a:ln w="635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33164" tIns="0" rIns="233164" bIns="0" spcCol="1270" anchor="ctr"/>
          <a:lstStyle/>
          <a:p>
            <a:r>
              <a:rPr lang="en-US" sz="2000" dirty="0"/>
              <a:t>Contribution amounts </a:t>
            </a:r>
            <a:r>
              <a:rPr lang="en-US" sz="2000" b="1" dirty="0"/>
              <a:t>can</a:t>
            </a:r>
            <a:r>
              <a:rPr lang="en-US" sz="2000" dirty="0"/>
              <a:t> be adjusted</a:t>
            </a:r>
          </a:p>
        </p:txBody>
      </p:sp>
      <p:sp>
        <p:nvSpPr>
          <p:cNvPr id="3" name="TextBox 2">
            <a:extLst>
              <a:ext uri="{FF2B5EF4-FFF2-40B4-BE49-F238E27FC236}">
                <a16:creationId xmlns:a16="http://schemas.microsoft.com/office/drawing/2014/main" id="{A3DC2828-3FA0-4D98-BF88-59C405E31F98}"/>
              </a:ext>
            </a:extLst>
          </p:cNvPr>
          <p:cNvSpPr txBox="1"/>
          <p:nvPr/>
        </p:nvSpPr>
        <p:spPr>
          <a:xfrm>
            <a:off x="698500" y="4953002"/>
            <a:ext cx="3149600" cy="276999"/>
          </a:xfrm>
          <a:prstGeom prst="rect">
            <a:avLst/>
          </a:prstGeom>
          <a:noFill/>
        </p:spPr>
        <p:txBody>
          <a:bodyPr wrap="square" lIns="0" tIns="0" rIns="0" bIns="0" rtlCol="0">
            <a:spAutoFit/>
          </a:bodyPr>
          <a:lstStyle/>
          <a:p>
            <a:pPr algn="l">
              <a:lnSpc>
                <a:spcPct val="90000"/>
              </a:lnSpc>
            </a:pPr>
            <a:endParaRPr lang="en-US" sz="2000" dirty="0"/>
          </a:p>
        </p:txBody>
      </p:sp>
      <p:sp>
        <p:nvSpPr>
          <p:cNvPr id="6" name="TextBox 5">
            <a:extLst>
              <a:ext uri="{FF2B5EF4-FFF2-40B4-BE49-F238E27FC236}">
                <a16:creationId xmlns:a16="http://schemas.microsoft.com/office/drawing/2014/main" id="{C9949A7C-9B73-B7BD-F097-65C031E1EB74}"/>
              </a:ext>
            </a:extLst>
          </p:cNvPr>
          <p:cNvSpPr txBox="1"/>
          <p:nvPr/>
        </p:nvSpPr>
        <p:spPr>
          <a:xfrm>
            <a:off x="457200" y="3237407"/>
            <a:ext cx="3957640" cy="1801006"/>
          </a:xfrm>
          <a:prstGeom prst="rect">
            <a:avLst/>
          </a:prstGeom>
          <a:noFill/>
        </p:spPr>
        <p:txBody>
          <a:bodyPr wrap="square" lIns="0" tIns="0" rIns="0" bIns="0" rtlCol="0">
            <a:spAutoFit/>
          </a:bodyPr>
          <a:lstStyle/>
          <a:p>
            <a:pPr marL="342891" indent="-342891">
              <a:lnSpc>
                <a:spcPct val="150000"/>
              </a:lnSpc>
              <a:buFont typeface="+mj-lt"/>
              <a:buAutoNum type="arabicPeriod"/>
            </a:pPr>
            <a:r>
              <a:rPr lang="en-US" sz="1600" b="1" dirty="0">
                <a:solidFill>
                  <a:schemeClr val="tx2"/>
                </a:solidFill>
              </a:rPr>
              <a:t>Amend, Freeze, Terminate</a:t>
            </a:r>
          </a:p>
          <a:p>
            <a:pPr marL="574660" lvl="1" indent="-342891">
              <a:lnSpc>
                <a:spcPct val="150000"/>
              </a:lnSpc>
              <a:buFont typeface="Arial" panose="020B0604020202020204" pitchFamily="34" charset="0"/>
              <a:buChar char="•"/>
            </a:pPr>
            <a:r>
              <a:rPr lang="en-US" sz="1600" dirty="0">
                <a:solidFill>
                  <a:schemeClr val="tx2"/>
                </a:solidFill>
              </a:rPr>
              <a:t>By mid-year</a:t>
            </a:r>
          </a:p>
          <a:p>
            <a:pPr marL="342891" indent="-342891">
              <a:lnSpc>
                <a:spcPct val="150000"/>
              </a:lnSpc>
              <a:buFont typeface="+mj-lt"/>
              <a:buAutoNum type="arabicPeriod"/>
            </a:pPr>
            <a:r>
              <a:rPr lang="en-US" sz="1600" b="1" dirty="0">
                <a:solidFill>
                  <a:schemeClr val="tx2"/>
                </a:solidFill>
              </a:rPr>
              <a:t>CB contribution tied to W-2 pay</a:t>
            </a:r>
          </a:p>
          <a:p>
            <a:pPr marL="342891" indent="-342891">
              <a:lnSpc>
                <a:spcPct val="150000"/>
              </a:lnSpc>
              <a:buFont typeface="+mj-lt"/>
              <a:buAutoNum type="arabicPeriod"/>
            </a:pPr>
            <a:r>
              <a:rPr lang="en-US" sz="1600" b="1" dirty="0">
                <a:solidFill>
                  <a:schemeClr val="tx2"/>
                </a:solidFill>
              </a:rPr>
              <a:t>Maintain OVER/UNDER-funded plan </a:t>
            </a:r>
          </a:p>
          <a:p>
            <a:pPr>
              <a:lnSpc>
                <a:spcPct val="150000"/>
              </a:lnSpc>
            </a:pPr>
            <a:endParaRPr lang="en-US" sz="1600" dirty="0">
              <a:solidFill>
                <a:schemeClr val="tx2"/>
              </a:solidFill>
            </a:endParaRPr>
          </a:p>
        </p:txBody>
      </p:sp>
      <p:pic>
        <p:nvPicPr>
          <p:cNvPr id="14" name="Picture Placeholder 13" descr="A tree in a snowy field&#10;&#10;Description automatically generated">
            <a:extLst>
              <a:ext uri="{FF2B5EF4-FFF2-40B4-BE49-F238E27FC236}">
                <a16:creationId xmlns:a16="http://schemas.microsoft.com/office/drawing/2014/main" id="{DF2A84DD-0F7A-9298-9BBD-F323F59FE4E7}"/>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noFill/>
        </p:spPr>
      </p:pic>
      <p:sp>
        <p:nvSpPr>
          <p:cNvPr id="5" name="Footer Placeholder 3">
            <a:extLst>
              <a:ext uri="{FF2B5EF4-FFF2-40B4-BE49-F238E27FC236}">
                <a16:creationId xmlns:a16="http://schemas.microsoft.com/office/drawing/2014/main" id="{2BC01D6E-A9BA-42D7-5CE7-D64F5CCF8B13}"/>
              </a:ext>
            </a:extLst>
          </p:cNvPr>
          <p:cNvSpPr txBox="1">
            <a:spLocks/>
          </p:cNvSpPr>
          <p:nvPr/>
        </p:nvSpPr>
        <p:spPr>
          <a:xfrm>
            <a:off x="4533900" y="6565313"/>
            <a:ext cx="7543800" cy="33875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8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The information contained herein is provided only for the intended audience and not for use with or distribution to the general public.</a:t>
            </a:r>
          </a:p>
          <a:p>
            <a:endParaRPr lang="en-US" sz="800" dirty="0">
              <a:solidFill>
                <a:schemeClr val="tx1">
                  <a:lumMod val="95000"/>
                  <a:lumOff val="5000"/>
                </a:schemeClr>
              </a:solidFill>
              <a:latin typeface="+mj-lt"/>
            </a:endParaRPr>
          </a:p>
        </p:txBody>
      </p:sp>
    </p:spTree>
    <p:custDataLst>
      <p:tags r:id="rId1"/>
    </p:custDataLst>
    <p:extLst>
      <p:ext uri="{BB962C8B-B14F-4D97-AF65-F5344CB8AC3E}">
        <p14:creationId xmlns:p14="http://schemas.microsoft.com/office/powerpoint/2010/main" val="22236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lass entrance to a building&#10;&#10;Description automatically generated with medium confidence">
            <a:extLst>
              <a:ext uri="{FF2B5EF4-FFF2-40B4-BE49-F238E27FC236}">
                <a16:creationId xmlns:a16="http://schemas.microsoft.com/office/drawing/2014/main" id="{EC6AF218-B2AE-7EE8-D0E2-41026A758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4611"/>
            <a:ext cx="12192000" cy="8119672"/>
          </a:xfrm>
          <a:prstGeom prst="rect">
            <a:avLst/>
          </a:prstGeom>
        </p:spPr>
      </p:pic>
      <p:sp>
        <p:nvSpPr>
          <p:cNvPr id="6" name="Footer Placeholder 3">
            <a:extLst>
              <a:ext uri="{FF2B5EF4-FFF2-40B4-BE49-F238E27FC236}">
                <a16:creationId xmlns:a16="http://schemas.microsoft.com/office/drawing/2014/main" id="{56356994-63D1-40E5-B4C3-695C67CB8C4D}"/>
              </a:ext>
            </a:extLst>
          </p:cNvPr>
          <p:cNvSpPr txBox="1">
            <a:spLocks/>
          </p:cNvSpPr>
          <p:nvPr/>
        </p:nvSpPr>
        <p:spPr>
          <a:xfrm>
            <a:off x="414027" y="6297178"/>
            <a:ext cx="7543800" cy="33875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8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The information contained herein is provided only for the intended audience and not for use with or distribution to the general public.</a:t>
            </a:r>
          </a:p>
          <a:p>
            <a:endParaRPr lang="en-US" sz="800" dirty="0">
              <a:solidFill>
                <a:schemeClr val="tx1">
                  <a:lumMod val="95000"/>
                  <a:lumOff val="5000"/>
                </a:schemeClr>
              </a:solidFill>
              <a:latin typeface="+mj-lt"/>
            </a:endParaRPr>
          </a:p>
        </p:txBody>
      </p:sp>
      <p:sp>
        <p:nvSpPr>
          <p:cNvPr id="2" name="Text Placeholder 2">
            <a:extLst>
              <a:ext uri="{FF2B5EF4-FFF2-40B4-BE49-F238E27FC236}">
                <a16:creationId xmlns:a16="http://schemas.microsoft.com/office/drawing/2014/main" id="{EA825A8D-1208-0061-FCF6-873A7DFFA600}"/>
              </a:ext>
            </a:extLst>
          </p:cNvPr>
          <p:cNvSpPr txBox="1">
            <a:spLocks/>
          </p:cNvSpPr>
          <p:nvPr/>
        </p:nvSpPr>
        <p:spPr>
          <a:xfrm>
            <a:off x="457200" y="1895642"/>
            <a:ext cx="3728727" cy="4225300"/>
          </a:xfrm>
          <a:prstGeom prst="rect">
            <a:avLst/>
          </a:prstGeom>
          <a:solidFill>
            <a:srgbClr val="FFFFFF">
              <a:alpha val="89804"/>
            </a:srgbClr>
          </a:solidFill>
        </p:spPr>
        <p:txBody>
          <a:bodyPr vert="horz" lIns="411480" tIns="365760" rIns="411480" bIns="91440" rtlCol="0">
            <a:noAutofit/>
          </a:bodyPr>
          <a:lstStyle>
            <a:lvl1pPr marL="0" indent="0" algn="l" defTabSz="914400" rtl="0" eaLnBrk="1" latinLnBrk="0" hangingPunct="1">
              <a:lnSpc>
                <a:spcPct val="90000"/>
              </a:lnSpc>
              <a:spcBef>
                <a:spcPts val="0"/>
              </a:spcBef>
              <a:buClr>
                <a:schemeClr val="tx1">
                  <a:lumMod val="50000"/>
                  <a:lumOff val="50000"/>
                </a:schemeClr>
              </a:buClr>
              <a:buFont typeface="Arial" panose="020B0604020202020204" pitchFamily="34" charset="0"/>
              <a:buNone/>
              <a:defRPr sz="1600" b="1" kern="1200" cap="all" spc="100" baseline="0">
                <a:solidFill>
                  <a:schemeClr val="tx1">
                    <a:lumMod val="50000"/>
                    <a:lumOff val="50000"/>
                  </a:schemeClr>
                </a:solidFill>
                <a:latin typeface="+mn-lt"/>
                <a:ea typeface="+mn-ea"/>
                <a:cs typeface="+mn-cs"/>
              </a:defRPr>
            </a:lvl1pPr>
            <a:lvl2pPr marL="0" indent="0" algn="l" defTabSz="914400" rtl="0" eaLnBrk="1" latinLnBrk="0" hangingPunct="1">
              <a:lnSpc>
                <a:spcPct val="90000"/>
              </a:lnSpc>
              <a:spcBef>
                <a:spcPts val="0"/>
              </a:spcBef>
              <a:buClr>
                <a:schemeClr val="tx1">
                  <a:lumMod val="50000"/>
                  <a:lumOff val="50000"/>
                </a:schemeClr>
              </a:buClr>
              <a:buFont typeface="Arial" panose="020B0604020202020204" pitchFamily="34" charset="0"/>
              <a:buNone/>
              <a:defRPr sz="1600" b="1" kern="1200" cap="all" spc="100" baseline="0">
                <a:solidFill>
                  <a:schemeClr val="tx1">
                    <a:lumMod val="50000"/>
                    <a:lumOff val="50000"/>
                  </a:schemeClr>
                </a:solidFill>
                <a:latin typeface="+mn-lt"/>
                <a:ea typeface="+mn-ea"/>
                <a:cs typeface="+mn-cs"/>
              </a:defRPr>
            </a:lvl2pPr>
            <a:lvl3pPr marL="0" indent="0" algn="l" defTabSz="914400" rtl="0" eaLnBrk="1" latinLnBrk="0" hangingPunct="1">
              <a:lnSpc>
                <a:spcPct val="90000"/>
              </a:lnSpc>
              <a:spcBef>
                <a:spcPts val="0"/>
              </a:spcBef>
              <a:buClr>
                <a:schemeClr val="tx1">
                  <a:lumMod val="50000"/>
                  <a:lumOff val="50000"/>
                </a:schemeClr>
              </a:buClr>
              <a:buFont typeface="Arial" panose="020B0604020202020204" pitchFamily="34" charset="0"/>
              <a:buNone/>
              <a:defRPr sz="1600" b="1" kern="1200" cap="all" spc="100" baseline="0">
                <a:solidFill>
                  <a:schemeClr val="tx1">
                    <a:lumMod val="50000"/>
                    <a:lumOff val="50000"/>
                  </a:schemeClr>
                </a:solidFill>
                <a:latin typeface="+mn-lt"/>
                <a:ea typeface="+mn-ea"/>
                <a:cs typeface="+mn-cs"/>
              </a:defRPr>
            </a:lvl3pPr>
            <a:lvl4pPr marL="0" indent="0" algn="l" defTabSz="914400" rtl="0" eaLnBrk="1" latinLnBrk="0" hangingPunct="1">
              <a:lnSpc>
                <a:spcPct val="90000"/>
              </a:lnSpc>
              <a:spcBef>
                <a:spcPts val="0"/>
              </a:spcBef>
              <a:buClr>
                <a:schemeClr val="tx1">
                  <a:lumMod val="50000"/>
                  <a:lumOff val="50000"/>
                </a:schemeClr>
              </a:buClr>
              <a:buFont typeface="Arial" panose="020B0604020202020204" pitchFamily="34" charset="0"/>
              <a:buNone/>
              <a:defRPr sz="1600" b="1" kern="1200" cap="all" spc="100" baseline="0">
                <a:solidFill>
                  <a:schemeClr val="tx1">
                    <a:lumMod val="50000"/>
                    <a:lumOff val="50000"/>
                  </a:schemeClr>
                </a:solidFill>
                <a:latin typeface="+mn-lt"/>
                <a:ea typeface="+mn-ea"/>
                <a:cs typeface="+mn-cs"/>
              </a:defRPr>
            </a:lvl4pPr>
            <a:lvl5pPr marL="0" indent="0" algn="l" defTabSz="914400" rtl="0" eaLnBrk="1" latinLnBrk="0" hangingPunct="1">
              <a:lnSpc>
                <a:spcPct val="90000"/>
              </a:lnSpc>
              <a:spcBef>
                <a:spcPts val="0"/>
              </a:spcBef>
              <a:buClr>
                <a:schemeClr val="tx1">
                  <a:lumMod val="50000"/>
                  <a:lumOff val="50000"/>
                </a:schemeClr>
              </a:buClr>
              <a:buFont typeface="Arial" panose="020B0604020202020204" pitchFamily="34" charset="0"/>
              <a:buNone/>
              <a:defRPr sz="1600" b="1" kern="1200" cap="all" spc="100" baseline="0">
                <a:solidFill>
                  <a:schemeClr val="tx1">
                    <a:lumMod val="50000"/>
                    <a:lumOff val="50000"/>
                  </a:schemeClr>
                </a:solidFill>
                <a:latin typeface="+mn-lt"/>
                <a:ea typeface="+mn-ea"/>
                <a:cs typeface="+mn-cs"/>
              </a:defRPr>
            </a:lvl5pPr>
            <a:lvl6pPr marL="0" indent="0" algn="l" defTabSz="914400" rtl="0" eaLnBrk="1" latinLnBrk="0" hangingPunct="1">
              <a:lnSpc>
                <a:spcPct val="90000"/>
              </a:lnSpc>
              <a:spcBef>
                <a:spcPts val="0"/>
              </a:spcBef>
              <a:buClr>
                <a:schemeClr val="tx1">
                  <a:lumMod val="50000"/>
                  <a:lumOff val="50000"/>
                </a:schemeClr>
              </a:buClr>
              <a:buFont typeface="Arial" panose="020B0604020202020204" pitchFamily="34" charset="0"/>
              <a:buNone/>
              <a:defRPr sz="1600" b="1" kern="1200" cap="all" spc="100" baseline="0">
                <a:solidFill>
                  <a:schemeClr val="tx1">
                    <a:lumMod val="50000"/>
                    <a:lumOff val="50000"/>
                  </a:schemeClr>
                </a:solidFill>
                <a:latin typeface="+mn-lt"/>
                <a:ea typeface="+mn-ea"/>
                <a:cs typeface="+mn-cs"/>
              </a:defRPr>
            </a:lvl6pPr>
            <a:lvl7pPr marL="0" indent="0" algn="l" defTabSz="914400" rtl="0" eaLnBrk="1" latinLnBrk="0" hangingPunct="1">
              <a:lnSpc>
                <a:spcPct val="90000"/>
              </a:lnSpc>
              <a:spcBef>
                <a:spcPts val="0"/>
              </a:spcBef>
              <a:buClr>
                <a:schemeClr val="tx1">
                  <a:lumMod val="50000"/>
                  <a:lumOff val="50000"/>
                </a:schemeClr>
              </a:buClr>
              <a:buFont typeface="Arial" panose="020B0604020202020204" pitchFamily="34" charset="0"/>
              <a:buNone/>
              <a:defRPr sz="1600" b="1" kern="1200" cap="all" spc="100" baseline="0">
                <a:solidFill>
                  <a:schemeClr val="tx1">
                    <a:lumMod val="50000"/>
                    <a:lumOff val="50000"/>
                  </a:schemeClr>
                </a:solidFill>
                <a:latin typeface="+mn-lt"/>
                <a:ea typeface="+mn-ea"/>
                <a:cs typeface="+mn-cs"/>
              </a:defRPr>
            </a:lvl7pPr>
            <a:lvl8pPr marL="0" indent="0" algn="l" defTabSz="914400" rtl="0" eaLnBrk="1" latinLnBrk="0" hangingPunct="1">
              <a:lnSpc>
                <a:spcPct val="90000"/>
              </a:lnSpc>
              <a:spcBef>
                <a:spcPts val="0"/>
              </a:spcBef>
              <a:buClr>
                <a:schemeClr val="tx1">
                  <a:lumMod val="50000"/>
                  <a:lumOff val="50000"/>
                </a:schemeClr>
              </a:buClr>
              <a:buFont typeface="Arial" panose="020B0604020202020204" pitchFamily="34" charset="0"/>
              <a:buNone/>
              <a:defRPr sz="1600" b="1" kern="1200" cap="all" spc="100" baseline="0">
                <a:solidFill>
                  <a:schemeClr val="tx1">
                    <a:lumMod val="50000"/>
                    <a:lumOff val="50000"/>
                  </a:schemeClr>
                </a:solidFill>
                <a:latin typeface="+mn-lt"/>
                <a:ea typeface="+mn-ea"/>
                <a:cs typeface="+mn-cs"/>
              </a:defRPr>
            </a:lvl8pPr>
            <a:lvl9pPr marL="0" indent="0" algn="l" defTabSz="914400" rtl="0" eaLnBrk="1" latinLnBrk="0" hangingPunct="1">
              <a:lnSpc>
                <a:spcPct val="90000"/>
              </a:lnSpc>
              <a:spcBef>
                <a:spcPts val="0"/>
              </a:spcBef>
              <a:buClr>
                <a:schemeClr val="tx1">
                  <a:lumMod val="50000"/>
                  <a:lumOff val="50000"/>
                </a:schemeClr>
              </a:buClr>
              <a:buFont typeface="Arial" panose="020B0604020202020204" pitchFamily="34" charset="0"/>
              <a:buNone/>
              <a:defRPr sz="1600" b="1" kern="1200" cap="all" spc="100" baseline="0">
                <a:solidFill>
                  <a:schemeClr val="tx1">
                    <a:lumMod val="50000"/>
                    <a:lumOff val="50000"/>
                  </a:schemeClr>
                </a:solidFill>
                <a:latin typeface="+mn-lt"/>
                <a:ea typeface="+mn-ea"/>
                <a:cs typeface="+mn-cs"/>
              </a:defRPr>
            </a:lvl9pPr>
          </a:lstStyle>
          <a:p>
            <a:r>
              <a:rPr lang="en-US" sz="3200" dirty="0">
                <a:solidFill>
                  <a:schemeClr val="tx2"/>
                </a:solidFill>
              </a:rPr>
              <a:t>ENTITY TYPES</a:t>
            </a:r>
          </a:p>
          <a:p>
            <a:endParaRPr lang="en-US" dirty="0">
              <a:solidFill>
                <a:schemeClr val="tx2"/>
              </a:solidFill>
            </a:endParaRPr>
          </a:p>
        </p:txBody>
      </p:sp>
      <p:sp>
        <p:nvSpPr>
          <p:cNvPr id="7" name="Text Placeholder 3">
            <a:extLst>
              <a:ext uri="{FF2B5EF4-FFF2-40B4-BE49-F238E27FC236}">
                <a16:creationId xmlns:a16="http://schemas.microsoft.com/office/drawing/2014/main" id="{3211CF87-1D48-09C5-7814-9A95E2D85AAA}"/>
              </a:ext>
            </a:extLst>
          </p:cNvPr>
          <p:cNvSpPr txBox="1">
            <a:spLocks/>
          </p:cNvSpPr>
          <p:nvPr/>
        </p:nvSpPr>
        <p:spPr>
          <a:xfrm>
            <a:off x="936765" y="3429000"/>
            <a:ext cx="2769596" cy="269343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kern="1200">
                <a:solidFill>
                  <a:schemeClr val="accent1"/>
                </a:solidFill>
                <a:latin typeface="+mn-lt"/>
                <a:ea typeface="+mn-ea"/>
                <a:cs typeface="+mn-cs"/>
              </a:defRPr>
            </a:lvl1pPr>
            <a:lvl2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kern="1200">
                <a:solidFill>
                  <a:schemeClr val="accent1"/>
                </a:solidFill>
                <a:latin typeface="+mn-lt"/>
                <a:ea typeface="+mn-ea"/>
                <a:cs typeface="+mn-cs"/>
              </a:defRPr>
            </a:lvl2pPr>
            <a:lvl3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kern="1200">
                <a:solidFill>
                  <a:schemeClr val="accent1"/>
                </a:solidFill>
                <a:latin typeface="+mn-lt"/>
                <a:ea typeface="+mn-ea"/>
                <a:cs typeface="+mn-cs"/>
              </a:defRPr>
            </a:lvl3pPr>
            <a:lvl4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kern="1200">
                <a:solidFill>
                  <a:schemeClr val="accent1"/>
                </a:solidFill>
                <a:latin typeface="+mn-lt"/>
                <a:ea typeface="+mn-ea"/>
                <a:cs typeface="+mn-cs"/>
              </a:defRPr>
            </a:lvl4pPr>
            <a:lvl5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kern="1200">
                <a:solidFill>
                  <a:schemeClr val="accent1"/>
                </a:solidFill>
                <a:latin typeface="+mn-lt"/>
                <a:ea typeface="+mn-ea"/>
                <a:cs typeface="+mn-cs"/>
              </a:defRPr>
            </a:lvl5pPr>
            <a:lvl6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kern="1200">
                <a:solidFill>
                  <a:schemeClr val="accent1"/>
                </a:solidFill>
                <a:latin typeface="+mn-lt"/>
                <a:ea typeface="+mn-ea"/>
                <a:cs typeface="+mn-cs"/>
              </a:defRPr>
            </a:lvl6pPr>
            <a:lvl7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kern="1200">
                <a:solidFill>
                  <a:schemeClr val="accent1"/>
                </a:solidFill>
                <a:latin typeface="+mn-lt"/>
                <a:ea typeface="+mn-ea"/>
                <a:cs typeface="+mn-cs"/>
              </a:defRPr>
            </a:lvl7pPr>
            <a:lvl8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kern="1200">
                <a:solidFill>
                  <a:schemeClr val="accent1"/>
                </a:solidFill>
                <a:latin typeface="+mn-lt"/>
                <a:ea typeface="+mn-ea"/>
                <a:cs typeface="+mn-cs"/>
              </a:defRPr>
            </a:lvl8pPr>
            <a:lvl9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kern="1200">
                <a:solidFill>
                  <a:schemeClr val="accent1"/>
                </a:solidFill>
                <a:latin typeface="+mn-lt"/>
                <a:ea typeface="+mn-ea"/>
                <a:cs typeface="+mn-cs"/>
              </a:defRPr>
            </a:lvl9pPr>
          </a:lstStyle>
          <a:p>
            <a:pPr marL="457200" indent="-457200">
              <a:buFont typeface="Wingdings" panose="05000000000000000000" pitchFamily="2" charset="2"/>
              <a:buChar char="§"/>
            </a:pPr>
            <a:r>
              <a:rPr lang="en-US" sz="1600" b="1" dirty="0">
                <a:solidFill>
                  <a:schemeClr val="tx1"/>
                </a:solidFill>
              </a:rPr>
              <a:t>S-Corp</a:t>
            </a:r>
            <a:br>
              <a:rPr lang="en-US" sz="1600" b="1" dirty="0">
                <a:solidFill>
                  <a:schemeClr val="tx1"/>
                </a:solidFill>
              </a:rPr>
            </a:br>
            <a:endParaRPr lang="en-US" sz="1600" b="1" dirty="0">
              <a:solidFill>
                <a:schemeClr val="tx1"/>
              </a:solidFill>
            </a:endParaRPr>
          </a:p>
          <a:p>
            <a:pPr marL="457200" indent="-457200">
              <a:buFont typeface="Wingdings" panose="05000000000000000000" pitchFamily="2" charset="2"/>
              <a:buChar char="§"/>
            </a:pPr>
            <a:r>
              <a:rPr lang="en-US" sz="1600" b="1" dirty="0">
                <a:solidFill>
                  <a:schemeClr val="tx1"/>
                </a:solidFill>
              </a:rPr>
              <a:t>C-Corp</a:t>
            </a:r>
            <a:br>
              <a:rPr lang="en-US" sz="1600" b="1" dirty="0">
                <a:solidFill>
                  <a:schemeClr val="tx1"/>
                </a:solidFill>
              </a:rPr>
            </a:br>
            <a:endParaRPr lang="en-US" sz="1600" b="1" dirty="0">
              <a:solidFill>
                <a:schemeClr val="tx1"/>
              </a:solidFill>
            </a:endParaRPr>
          </a:p>
          <a:p>
            <a:pPr marL="457200" indent="-457200">
              <a:buFont typeface="Wingdings" panose="05000000000000000000" pitchFamily="2" charset="2"/>
              <a:buChar char="§"/>
            </a:pPr>
            <a:r>
              <a:rPr lang="en-US" sz="1600" b="1" dirty="0">
                <a:solidFill>
                  <a:schemeClr val="tx1"/>
                </a:solidFill>
              </a:rPr>
              <a:t>Partnership </a:t>
            </a:r>
          </a:p>
          <a:p>
            <a:pPr marL="457200" indent="-457200">
              <a:buFont typeface="Wingdings" panose="05000000000000000000" pitchFamily="2" charset="2"/>
              <a:buChar char="§"/>
            </a:pPr>
            <a:endParaRPr lang="en-US" sz="1600" dirty="0">
              <a:solidFill>
                <a:schemeClr val="tx1"/>
              </a:solidFill>
            </a:endParaRPr>
          </a:p>
          <a:p>
            <a:pPr marL="457200" indent="-457200">
              <a:buFont typeface="Wingdings" panose="05000000000000000000" pitchFamily="2" charset="2"/>
              <a:buChar char="§"/>
            </a:pPr>
            <a:r>
              <a:rPr lang="en-US" sz="1600" b="1" dirty="0">
                <a:solidFill>
                  <a:schemeClr val="tx1"/>
                </a:solidFill>
              </a:rPr>
              <a:t>LLC</a:t>
            </a:r>
          </a:p>
          <a:p>
            <a:pPr marL="457200" indent="-457200">
              <a:buFont typeface="Wingdings" panose="05000000000000000000" pitchFamily="2" charset="2"/>
              <a:buChar char="§"/>
            </a:pPr>
            <a:endParaRPr lang="en-US" sz="1600" b="1" dirty="0">
              <a:solidFill>
                <a:schemeClr val="tx1"/>
              </a:solidFill>
            </a:endParaRPr>
          </a:p>
          <a:p>
            <a:r>
              <a:rPr lang="en-US" sz="1600" b="1" dirty="0">
                <a:solidFill>
                  <a:schemeClr val="tx1"/>
                </a:solidFill>
              </a:rPr>
              <a:t>All entities can work with a Cash Balance plan </a:t>
            </a:r>
            <a:r>
              <a:rPr lang="en-US" sz="1600" dirty="0">
                <a:solidFill>
                  <a:schemeClr val="tx1"/>
                </a:solidFill>
              </a:rPr>
              <a:t>	</a:t>
            </a:r>
          </a:p>
          <a:p>
            <a:endParaRPr lang="en-US" sz="1600" dirty="0">
              <a:solidFill>
                <a:schemeClr val="tx1"/>
              </a:solidFill>
            </a:endParaRPr>
          </a:p>
          <a:p>
            <a:pPr marL="285750" indent="-285750">
              <a:buClr>
                <a:srgbClr val="000000">
                  <a:lumMod val="50000"/>
                  <a:lumOff val="50000"/>
                </a:srgbClr>
              </a:buClr>
              <a:buFont typeface="Wingdings" panose="05000000000000000000" pitchFamily="2" charset="2"/>
              <a:buChar char="§"/>
              <a:defRPr/>
            </a:pPr>
            <a:endParaRPr lang="en-US" sz="1600" dirty="0">
              <a:solidFill>
                <a:schemeClr val="tx1"/>
              </a:solidFill>
              <a:latin typeface="Arial" panose="020B0604020202020204"/>
            </a:endParaRPr>
          </a:p>
          <a:p>
            <a:pPr marL="285750" indent="-285750">
              <a:buClr>
                <a:srgbClr val="000000">
                  <a:lumMod val="50000"/>
                  <a:lumOff val="50000"/>
                </a:srgbClr>
              </a:buClr>
              <a:buFont typeface="Wingdings" panose="05000000000000000000" pitchFamily="2" charset="2"/>
              <a:buChar char="§"/>
              <a:defRPr/>
            </a:pPr>
            <a:endParaRPr lang="en-US" sz="1600" dirty="0">
              <a:solidFill>
                <a:schemeClr val="tx1"/>
              </a:solidFill>
              <a:latin typeface="Arial" panose="020B0604020202020204"/>
            </a:endParaRPr>
          </a:p>
          <a:p>
            <a:pPr marL="285750" indent="-285750">
              <a:buClr>
                <a:srgbClr val="000000">
                  <a:lumMod val="50000"/>
                  <a:lumOff val="50000"/>
                </a:srgbClr>
              </a:buClr>
              <a:buFont typeface="Wingdings" panose="05000000000000000000" pitchFamily="2" charset="2"/>
              <a:buChar char="§"/>
              <a:defRPr/>
            </a:pPr>
            <a:endParaRPr lang="en-US" sz="1600" dirty="0">
              <a:solidFill>
                <a:schemeClr val="tx1"/>
              </a:solidFill>
            </a:endParaRPr>
          </a:p>
        </p:txBody>
      </p:sp>
    </p:spTree>
    <p:extLst>
      <p:ext uri="{BB962C8B-B14F-4D97-AF65-F5344CB8AC3E}">
        <p14:creationId xmlns:p14="http://schemas.microsoft.com/office/powerpoint/2010/main" val="72219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lass entrance to a building&#10;&#10;Description automatically generated with medium confidence">
            <a:extLst>
              <a:ext uri="{FF2B5EF4-FFF2-40B4-BE49-F238E27FC236}">
                <a16:creationId xmlns:a16="http://schemas.microsoft.com/office/drawing/2014/main" id="{EC6AF218-B2AE-7EE8-D0E2-41026A758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4611"/>
            <a:ext cx="12192000" cy="8119672"/>
          </a:xfrm>
          <a:prstGeom prst="rect">
            <a:avLst/>
          </a:prstGeom>
        </p:spPr>
      </p:pic>
      <p:sp>
        <p:nvSpPr>
          <p:cNvPr id="3" name="Text Placeholder 2">
            <a:extLst>
              <a:ext uri="{FF2B5EF4-FFF2-40B4-BE49-F238E27FC236}">
                <a16:creationId xmlns:a16="http://schemas.microsoft.com/office/drawing/2014/main" id="{C622816D-6922-8C43-AD17-F8F431B06C14}"/>
              </a:ext>
            </a:extLst>
          </p:cNvPr>
          <p:cNvSpPr>
            <a:spLocks noGrp="1"/>
          </p:cNvSpPr>
          <p:nvPr>
            <p:ph type="body" sz="quarter" idx="11"/>
          </p:nvPr>
        </p:nvSpPr>
        <p:spPr>
          <a:xfrm>
            <a:off x="483054" y="60603"/>
            <a:ext cx="3728727" cy="6458643"/>
          </a:xfrm>
          <a:solidFill>
            <a:srgbClr val="FFFFFF">
              <a:alpha val="89804"/>
            </a:srgbClr>
          </a:solidFill>
        </p:spPr>
        <p:txBody>
          <a:bodyPr/>
          <a:lstStyle/>
          <a:p>
            <a:r>
              <a:rPr lang="en-US" sz="3200" dirty="0">
                <a:solidFill>
                  <a:schemeClr val="tx2"/>
                </a:solidFill>
              </a:rPr>
              <a:t>TOP CANDIDATES </a:t>
            </a:r>
          </a:p>
          <a:p>
            <a:endParaRPr lang="en-US" dirty="0">
              <a:solidFill>
                <a:schemeClr val="tx2"/>
              </a:solidFill>
            </a:endParaRPr>
          </a:p>
        </p:txBody>
      </p:sp>
      <p:sp>
        <p:nvSpPr>
          <p:cNvPr id="4" name="Text Placeholder 3">
            <a:extLst>
              <a:ext uri="{FF2B5EF4-FFF2-40B4-BE49-F238E27FC236}">
                <a16:creationId xmlns:a16="http://schemas.microsoft.com/office/drawing/2014/main" id="{A6AEFEB2-4743-FA47-8490-B13A106700DB}"/>
              </a:ext>
            </a:extLst>
          </p:cNvPr>
          <p:cNvSpPr>
            <a:spLocks noGrp="1"/>
          </p:cNvSpPr>
          <p:nvPr>
            <p:ph type="body" sz="quarter" idx="12"/>
          </p:nvPr>
        </p:nvSpPr>
        <p:spPr>
          <a:xfrm>
            <a:off x="851270" y="1669053"/>
            <a:ext cx="2769596" cy="4183590"/>
          </a:xfrm>
        </p:spPr>
        <p:txBody>
          <a:bodyPr/>
          <a:lstStyle/>
          <a:p>
            <a:pPr marL="457200" indent="-457200">
              <a:buFont typeface="Wingdings" panose="05000000000000000000" pitchFamily="2" charset="2"/>
              <a:buChar char="§"/>
            </a:pPr>
            <a:r>
              <a:rPr lang="en-US" sz="1600" b="1" dirty="0">
                <a:solidFill>
                  <a:schemeClr val="tx1"/>
                </a:solidFill>
              </a:rPr>
              <a:t>Medical Groups and Law Firms</a:t>
            </a:r>
            <a:br>
              <a:rPr lang="en-US" sz="1600" b="1" dirty="0">
                <a:solidFill>
                  <a:schemeClr val="tx1"/>
                </a:solidFill>
              </a:rPr>
            </a:br>
            <a:endParaRPr lang="en-US" sz="1600" b="1" dirty="0">
              <a:solidFill>
                <a:schemeClr val="tx1"/>
              </a:solidFill>
            </a:endParaRPr>
          </a:p>
          <a:p>
            <a:pPr marL="457200" indent="-457200">
              <a:buFont typeface="Wingdings" panose="05000000000000000000" pitchFamily="2" charset="2"/>
              <a:buChar char="§"/>
            </a:pPr>
            <a:r>
              <a:rPr lang="en-US" sz="1600" b="1" dirty="0">
                <a:solidFill>
                  <a:schemeClr val="tx1"/>
                </a:solidFill>
              </a:rPr>
              <a:t>ANY business owner $350,000+</a:t>
            </a:r>
            <a:br>
              <a:rPr lang="en-US" sz="1600" b="1" dirty="0">
                <a:solidFill>
                  <a:schemeClr val="tx1"/>
                </a:solidFill>
              </a:rPr>
            </a:br>
            <a:endParaRPr lang="en-US" sz="1600" b="1" dirty="0">
              <a:solidFill>
                <a:schemeClr val="tx1"/>
              </a:solidFill>
            </a:endParaRPr>
          </a:p>
          <a:p>
            <a:pPr marL="457200" indent="-457200">
              <a:buFont typeface="Wingdings" panose="05000000000000000000" pitchFamily="2" charset="2"/>
              <a:buChar char="§"/>
            </a:pPr>
            <a:r>
              <a:rPr lang="en-US" sz="1600" b="1" dirty="0">
                <a:solidFill>
                  <a:schemeClr val="tx1"/>
                </a:solidFill>
              </a:rPr>
              <a:t>1:10 owner to employee ratio </a:t>
            </a:r>
          </a:p>
          <a:p>
            <a:pPr marL="457200" indent="-457200">
              <a:buFont typeface="Wingdings" panose="05000000000000000000" pitchFamily="2" charset="2"/>
              <a:buChar char="§"/>
            </a:pPr>
            <a:endParaRPr lang="en-US" sz="1600" dirty="0">
              <a:solidFill>
                <a:schemeClr val="tx1"/>
              </a:solidFill>
            </a:endParaRPr>
          </a:p>
          <a:p>
            <a:pPr marL="457200" indent="-457200">
              <a:buFont typeface="Wingdings" panose="05000000000000000000" pitchFamily="2" charset="2"/>
              <a:buChar char="§"/>
            </a:pPr>
            <a:r>
              <a:rPr lang="en-US" sz="1600" b="1" dirty="0">
                <a:solidFill>
                  <a:schemeClr val="tx1"/>
                </a:solidFill>
              </a:rPr>
              <a:t>You hear these words: </a:t>
            </a:r>
            <a:r>
              <a:rPr lang="en-US" sz="1600" dirty="0">
                <a:solidFill>
                  <a:schemeClr val="tx1"/>
                </a:solidFill>
              </a:rPr>
              <a:t>	</a:t>
            </a:r>
          </a:p>
          <a:p>
            <a:pPr marL="0" indent="0">
              <a:lnSpc>
                <a:spcPct val="100000"/>
              </a:lnSpc>
              <a:buNone/>
            </a:pPr>
            <a:endParaRPr lang="en-US" sz="1600" dirty="0">
              <a:solidFill>
                <a:schemeClr val="tx1"/>
              </a:solidFill>
            </a:endParaRPr>
          </a:p>
          <a:p>
            <a:pPr marL="0" indent="0" algn="ctr">
              <a:lnSpc>
                <a:spcPct val="100000"/>
              </a:lnSpc>
              <a:buNone/>
            </a:pPr>
            <a:r>
              <a:rPr lang="en-US" sz="1600" i="1" dirty="0">
                <a:solidFill>
                  <a:schemeClr val="tx1"/>
                </a:solidFill>
              </a:rPr>
              <a:t>  “I want a larger tax deduction”</a:t>
            </a:r>
          </a:p>
          <a:p>
            <a:pPr marL="0" indent="0" algn="ctr">
              <a:lnSpc>
                <a:spcPct val="100000"/>
              </a:lnSpc>
              <a:buNone/>
            </a:pPr>
            <a:endParaRPr lang="en-US" sz="1600" i="1" dirty="0">
              <a:solidFill>
                <a:schemeClr val="tx1"/>
              </a:solidFill>
            </a:endParaRPr>
          </a:p>
          <a:p>
            <a:pPr marL="0" indent="0" algn="ctr">
              <a:lnSpc>
                <a:spcPct val="100000"/>
              </a:lnSpc>
              <a:buNone/>
            </a:pPr>
            <a:r>
              <a:rPr lang="en-US" sz="1600" i="1" dirty="0">
                <a:solidFill>
                  <a:schemeClr val="tx1"/>
                </a:solidFill>
              </a:rPr>
              <a:t>       “I want to do more than </a:t>
            </a:r>
            <a:r>
              <a:rPr lang="en-US" sz="1600" i="1">
                <a:solidFill>
                  <a:schemeClr val="tx1"/>
                </a:solidFill>
              </a:rPr>
              <a:t>the $70,000 </a:t>
            </a:r>
            <a:r>
              <a:rPr lang="en-US" sz="1600" i="1" dirty="0">
                <a:solidFill>
                  <a:schemeClr val="tx1"/>
                </a:solidFill>
              </a:rPr>
              <a:t>in 401(k)”</a:t>
            </a:r>
          </a:p>
          <a:p>
            <a:pPr marL="0" indent="0" algn="ctr">
              <a:lnSpc>
                <a:spcPct val="100000"/>
              </a:lnSpc>
              <a:buNone/>
            </a:pPr>
            <a:endParaRPr lang="en-US" sz="1600" i="1" dirty="0">
              <a:solidFill>
                <a:schemeClr val="tx1"/>
              </a:solidFill>
            </a:endParaRPr>
          </a:p>
          <a:p>
            <a:pPr marL="0" indent="0" algn="ctr">
              <a:lnSpc>
                <a:spcPct val="100000"/>
              </a:lnSpc>
              <a:buNone/>
            </a:pPr>
            <a:r>
              <a:rPr lang="en-US" sz="1600" i="1" dirty="0">
                <a:solidFill>
                  <a:schemeClr val="tx1"/>
                </a:solidFill>
              </a:rPr>
              <a:t>“ We are maxing out our 401(k) Plan”</a:t>
            </a:r>
          </a:p>
          <a:p>
            <a:pPr marL="285750" indent="-285750">
              <a:buClr>
                <a:srgbClr val="000000">
                  <a:lumMod val="50000"/>
                  <a:lumOff val="50000"/>
                </a:srgbClr>
              </a:buClr>
              <a:buFont typeface="Wingdings" panose="05000000000000000000" pitchFamily="2" charset="2"/>
              <a:buChar char="§"/>
              <a:defRPr/>
            </a:pPr>
            <a:endParaRPr lang="en-US" sz="1600" dirty="0">
              <a:solidFill>
                <a:schemeClr val="tx1"/>
              </a:solidFill>
              <a:latin typeface="Arial" panose="020B0604020202020204"/>
            </a:endParaRPr>
          </a:p>
          <a:p>
            <a:pPr marL="285750" indent="-285750">
              <a:buClr>
                <a:srgbClr val="000000">
                  <a:lumMod val="50000"/>
                  <a:lumOff val="50000"/>
                </a:srgbClr>
              </a:buClr>
              <a:buFont typeface="Wingdings" panose="05000000000000000000" pitchFamily="2" charset="2"/>
              <a:buChar char="§"/>
              <a:defRPr/>
            </a:pPr>
            <a:endParaRPr lang="en-US" sz="1600" dirty="0">
              <a:solidFill>
                <a:schemeClr val="tx1"/>
              </a:solidFill>
              <a:latin typeface="Arial" panose="020B0604020202020204"/>
            </a:endParaRPr>
          </a:p>
          <a:p>
            <a:pPr marL="285750" indent="-285750">
              <a:buClr>
                <a:srgbClr val="000000">
                  <a:lumMod val="50000"/>
                  <a:lumOff val="50000"/>
                </a:srgbClr>
              </a:buClr>
              <a:buFont typeface="Wingdings" panose="05000000000000000000" pitchFamily="2" charset="2"/>
              <a:buChar char="§"/>
              <a:defRPr/>
            </a:pPr>
            <a:endParaRPr lang="en-US" sz="1600" dirty="0">
              <a:solidFill>
                <a:schemeClr val="tx1"/>
              </a:solidFill>
            </a:endParaRPr>
          </a:p>
        </p:txBody>
      </p:sp>
      <p:sp>
        <p:nvSpPr>
          <p:cNvPr id="6" name="Footer Placeholder 3">
            <a:extLst>
              <a:ext uri="{FF2B5EF4-FFF2-40B4-BE49-F238E27FC236}">
                <a16:creationId xmlns:a16="http://schemas.microsoft.com/office/drawing/2014/main" id="{56356994-63D1-40E5-B4C3-695C67CB8C4D}"/>
              </a:ext>
            </a:extLst>
          </p:cNvPr>
          <p:cNvSpPr txBox="1">
            <a:spLocks/>
          </p:cNvSpPr>
          <p:nvPr/>
        </p:nvSpPr>
        <p:spPr>
          <a:xfrm>
            <a:off x="457200" y="6519246"/>
            <a:ext cx="7543800" cy="33875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lumMod val="95000"/>
                  <a:lumOff val="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3788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695325" y="1097362"/>
            <a:ext cx="10734675"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lnSpc>
                <a:spcPct val="114000"/>
              </a:lnSpc>
              <a:spcAft>
                <a:spcPts val="600"/>
              </a:spcAft>
              <a:buFont typeface="Arial" panose="020B0604020202020204" pitchFamily="34" charset="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marL="742950" indent="-285750">
              <a:lnSpc>
                <a:spcPct val="114000"/>
              </a:lnSpc>
              <a:spcAft>
                <a:spcPts val="600"/>
              </a:spcAft>
              <a:buFont typeface="Lucida Grande"/>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114000"/>
              </a:lnSpc>
              <a:spcAft>
                <a:spcPts val="600"/>
              </a:spcAft>
              <a:buSzPct val="85000"/>
              <a:buFont typeface="Wingdings" panose="05000000000000000000" pitchFamily="2" charset="2"/>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114000"/>
              </a:lnSpc>
              <a:spcAft>
                <a:spcPts val="600"/>
              </a:spcAft>
              <a:buFont typeface="Lucida Grande"/>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114000"/>
              </a:lnSpc>
              <a:spcAft>
                <a:spcPts val="600"/>
              </a:spcAft>
              <a:buFont typeface="Arial" panose="020B0604020202020204" pitchFamily="34" charset="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lnSpc>
                <a:spcPct val="114000"/>
              </a:lnSpc>
              <a:spcBef>
                <a:spcPct val="0"/>
              </a:spcBef>
              <a:spcAft>
                <a:spcPts val="600"/>
              </a:spcAft>
              <a:buFont typeface="Arial" panose="020B0604020202020204" pitchFamily="34" charset="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lnSpc>
                <a:spcPct val="114000"/>
              </a:lnSpc>
              <a:spcBef>
                <a:spcPct val="0"/>
              </a:spcBef>
              <a:spcAft>
                <a:spcPts val="600"/>
              </a:spcAft>
              <a:buFont typeface="Arial" panose="020B0604020202020204" pitchFamily="34" charset="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lnSpc>
                <a:spcPct val="114000"/>
              </a:lnSpc>
              <a:spcBef>
                <a:spcPct val="0"/>
              </a:spcBef>
              <a:spcAft>
                <a:spcPts val="600"/>
              </a:spcAft>
              <a:buFont typeface="Arial" panose="020B0604020202020204" pitchFamily="34" charset="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lnSpc>
                <a:spcPct val="114000"/>
              </a:lnSpc>
              <a:spcBef>
                <a:spcPct val="0"/>
              </a:spcBef>
              <a:spcAft>
                <a:spcPts val="600"/>
              </a:spcAft>
              <a:buFont typeface="Arial" panose="020B0604020202020204" pitchFamily="34" charset="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defRPr>
            </a:lvl9pPr>
          </a:lstStyle>
          <a:p>
            <a:pPr algn="just">
              <a:lnSpc>
                <a:spcPct val="100000"/>
              </a:lnSpc>
              <a:spcBef>
                <a:spcPts val="600"/>
              </a:spcBef>
              <a:spcAft>
                <a:spcPct val="0"/>
              </a:spcAft>
              <a:buNone/>
            </a:pPr>
            <a:r>
              <a:rPr lang="en-US" altLang="en-US" sz="1200" b="1" dirty="0">
                <a:solidFill>
                  <a:schemeClr val="tx1"/>
                </a:solidFill>
                <a:cs typeface="Arial" panose="020B0604020202020204" pitchFamily="34" charset="0"/>
              </a:rPr>
              <a:t>Investing involves risk including possible loss of principal. Information is current as of the date of this material.</a:t>
            </a:r>
          </a:p>
          <a:p>
            <a:pPr algn="just">
              <a:lnSpc>
                <a:spcPct val="100000"/>
              </a:lnSpc>
              <a:spcBef>
                <a:spcPts val="600"/>
              </a:spcBef>
              <a:spcAft>
                <a:spcPct val="0"/>
              </a:spcAft>
              <a:buNone/>
            </a:pPr>
            <a:r>
              <a:rPr lang="en-US" altLang="en-US" sz="1200" dirty="0">
                <a:solidFill>
                  <a:schemeClr val="tx1"/>
                </a:solidFill>
                <a:cs typeface="Arial" panose="020B0604020202020204" pitchFamily="34" charset="0"/>
              </a:rPr>
              <a:t>Any opinions expressed herein are from a third party and are given in good faith, are subject to change without notice, and are considered correct as of the stated date of their issue.</a:t>
            </a:r>
          </a:p>
          <a:p>
            <a:pPr algn="just">
              <a:lnSpc>
                <a:spcPct val="100000"/>
              </a:lnSpc>
              <a:spcBef>
                <a:spcPts val="600"/>
              </a:spcBef>
              <a:spcAft>
                <a:spcPct val="0"/>
              </a:spcAft>
              <a:buNone/>
            </a:pPr>
            <a:r>
              <a:rPr lang="en-US" altLang="en-US" sz="1200" b="1" dirty="0">
                <a:solidFill>
                  <a:schemeClr val="tx1"/>
                </a:solidFill>
                <a:cs typeface="Arial" panose="020B0604020202020204" pitchFamily="34" charset="0"/>
              </a:rPr>
              <a:t>Bank of America, Merrill, their affiliates, and advisors do not provide legal, tax or accounting advice. Clients should consult their legal and/or tax advisors before making any financial decisions.</a:t>
            </a:r>
          </a:p>
          <a:p>
            <a:pPr algn="just">
              <a:lnSpc>
                <a:spcPct val="100000"/>
              </a:lnSpc>
              <a:spcBef>
                <a:spcPts val="600"/>
              </a:spcBef>
              <a:spcAft>
                <a:spcPct val="0"/>
              </a:spcAft>
              <a:buNone/>
            </a:pPr>
            <a:r>
              <a:rPr lang="en-US" sz="1200" dirty="0">
                <a:latin typeface="+mj-lt"/>
              </a:rPr>
              <a:t>FOR FUTUREPLAN BY ASCENSUS USE ONLY – NOT INTENDED FOR USE WITH OR DISTRIBUTION TO CLIENTS OR THE PUBLIC.</a:t>
            </a:r>
          </a:p>
          <a:p>
            <a:pPr algn="just">
              <a:lnSpc>
                <a:spcPct val="100000"/>
              </a:lnSpc>
              <a:spcBef>
                <a:spcPts val="600"/>
              </a:spcBef>
              <a:spcAft>
                <a:spcPct val="0"/>
              </a:spcAft>
              <a:buNone/>
            </a:pPr>
            <a:r>
              <a:rPr lang="en-US" altLang="en-US" sz="1200" dirty="0">
                <a:solidFill>
                  <a:schemeClr val="tx1"/>
                </a:solidFill>
                <a:cs typeface="Arial" panose="020B0604020202020204" pitchFamily="34" charset="0"/>
              </a:rPr>
              <a:t>Workplace Benefits is the institutional retirement and benefits business of Bank of America Corporation ("</a:t>
            </a:r>
            <a:r>
              <a:rPr lang="en-US" altLang="en-US" sz="1200" dirty="0" err="1">
                <a:solidFill>
                  <a:schemeClr val="tx1"/>
                </a:solidFill>
                <a:cs typeface="Arial" panose="020B0604020202020204" pitchFamily="34" charset="0"/>
              </a:rPr>
              <a:t>BofA</a:t>
            </a:r>
            <a:r>
              <a:rPr lang="en-US" altLang="en-US" sz="1200" dirty="0">
                <a:solidFill>
                  <a:schemeClr val="tx1"/>
                </a:solidFill>
                <a:cs typeface="Arial" panose="020B0604020202020204" pitchFamily="34" charset="0"/>
              </a:rPr>
              <a:t> Corp.") operating under the name "Bank of America." Investment advisory and brokerage services are provided by wholly owned non-bank affiliates of </a:t>
            </a:r>
            <a:r>
              <a:rPr lang="en-US" altLang="en-US" sz="1200" dirty="0" err="1">
                <a:solidFill>
                  <a:schemeClr val="tx1"/>
                </a:solidFill>
                <a:cs typeface="Arial" panose="020B0604020202020204" pitchFamily="34" charset="0"/>
              </a:rPr>
              <a:t>BofA</a:t>
            </a:r>
            <a:r>
              <a:rPr lang="en-US" altLang="en-US" sz="1200" dirty="0">
                <a:solidFill>
                  <a:schemeClr val="tx1"/>
                </a:solidFill>
                <a:cs typeface="Arial" panose="020B0604020202020204" pitchFamily="34" charset="0"/>
              </a:rPr>
              <a:t> Corp., including Merrill Lynch, Pierce, Fenner &amp; Smith Incorporated (also referred to as "MLPF&amp;S" or "Merrill"), a dually registered broker-dealer and investment adviser and Member </a:t>
            </a:r>
            <a:r>
              <a:rPr lang="en-US" altLang="en-US" sz="1200" dirty="0">
                <a:solidFill>
                  <a:schemeClr val="tx1"/>
                </a:solidFill>
                <a:cs typeface="Arial" panose="020B0604020202020204" pitchFamily="34" charset="0"/>
                <a:hlinkClick r:id="rId2"/>
              </a:rPr>
              <a:t>SIPC</a:t>
            </a:r>
            <a:r>
              <a:rPr lang="en-US" altLang="en-US" sz="1200" dirty="0">
                <a:solidFill>
                  <a:schemeClr val="tx1"/>
                </a:solidFill>
                <a:cs typeface="Arial" panose="020B0604020202020204" pitchFamily="34" charset="0"/>
              </a:rPr>
              <a:t>. Banking activities may be performed by wholly owned banking affiliates of </a:t>
            </a:r>
            <a:r>
              <a:rPr lang="en-US" altLang="en-US" sz="1200" dirty="0" err="1">
                <a:solidFill>
                  <a:schemeClr val="tx1"/>
                </a:solidFill>
                <a:cs typeface="Arial" panose="020B0604020202020204" pitchFamily="34" charset="0"/>
              </a:rPr>
              <a:t>BofA</a:t>
            </a:r>
            <a:r>
              <a:rPr lang="en-US" altLang="en-US" sz="1200" dirty="0">
                <a:solidFill>
                  <a:schemeClr val="tx1"/>
                </a:solidFill>
                <a:cs typeface="Arial" panose="020B0604020202020204" pitchFamily="34" charset="0"/>
              </a:rPr>
              <a:t> Corp., including Bank of America, N.A., Member FDIC.</a:t>
            </a:r>
          </a:p>
          <a:p>
            <a:pPr algn="just">
              <a:lnSpc>
                <a:spcPct val="100000"/>
              </a:lnSpc>
              <a:spcBef>
                <a:spcPts val="600"/>
              </a:spcBef>
              <a:spcAft>
                <a:spcPct val="0"/>
              </a:spcAft>
              <a:buNone/>
            </a:pPr>
            <a:r>
              <a:rPr lang="en-US" altLang="en-US" sz="1200" dirty="0">
                <a:solidFill>
                  <a:schemeClr val="tx1"/>
                </a:solidFill>
                <a:cs typeface="Arial" panose="020B0604020202020204" pitchFamily="34" charset="0"/>
              </a:rPr>
              <a:t>MLPF&amp;S makes available certain investment products sponsored, managed, distributed or provided by companies that are affiliates of </a:t>
            </a:r>
            <a:r>
              <a:rPr lang="en-US" altLang="en-US" sz="1200" dirty="0" err="1">
                <a:solidFill>
                  <a:schemeClr val="tx1"/>
                </a:solidFill>
                <a:cs typeface="Arial" panose="020B0604020202020204" pitchFamily="34" charset="0"/>
              </a:rPr>
              <a:t>BofA</a:t>
            </a:r>
            <a:r>
              <a:rPr lang="en-US" altLang="en-US" sz="1200" dirty="0">
                <a:solidFill>
                  <a:schemeClr val="tx1"/>
                </a:solidFill>
                <a:cs typeface="Arial" panose="020B0604020202020204" pitchFamily="34" charset="0"/>
              </a:rPr>
              <a:t> Corp.</a:t>
            </a:r>
          </a:p>
          <a:p>
            <a:pPr algn="just">
              <a:lnSpc>
                <a:spcPct val="100000"/>
              </a:lnSpc>
              <a:spcBef>
                <a:spcPts val="600"/>
              </a:spcBef>
              <a:spcAft>
                <a:spcPct val="0"/>
              </a:spcAft>
              <a:buNone/>
            </a:pPr>
            <a:r>
              <a:rPr lang="en-US" altLang="en-US" sz="1200" dirty="0">
                <a:solidFill>
                  <a:schemeClr val="tx1"/>
                </a:solidFill>
                <a:cs typeface="Arial" panose="020B0604020202020204" pitchFamily="34" charset="0"/>
              </a:rPr>
              <a:t>Merrill Lynch Life Agency Inc. (MLLA) is a licensed insurance agency and wholly owned subsidiary of </a:t>
            </a:r>
            <a:r>
              <a:rPr lang="en-US" altLang="en-US" sz="1200" dirty="0" err="1">
                <a:solidFill>
                  <a:schemeClr val="tx1"/>
                </a:solidFill>
                <a:cs typeface="Arial" panose="020B0604020202020204" pitchFamily="34" charset="0"/>
              </a:rPr>
              <a:t>BofA</a:t>
            </a:r>
            <a:r>
              <a:rPr lang="en-US" altLang="en-US" sz="1200" dirty="0">
                <a:solidFill>
                  <a:schemeClr val="tx1"/>
                </a:solidFill>
                <a:cs typeface="Arial" panose="020B0604020202020204" pitchFamily="34" charset="0"/>
              </a:rPr>
              <a:t> Corp.</a:t>
            </a:r>
          </a:p>
          <a:p>
            <a:pPr algn="just">
              <a:lnSpc>
                <a:spcPct val="100000"/>
              </a:lnSpc>
              <a:spcBef>
                <a:spcPts val="600"/>
              </a:spcBef>
              <a:spcAft>
                <a:spcPct val="0"/>
              </a:spcAft>
              <a:buNone/>
            </a:pPr>
            <a:r>
              <a:rPr lang="en-US" altLang="en-US" sz="1200" dirty="0">
                <a:solidFill>
                  <a:schemeClr val="tx1"/>
                </a:solidFill>
                <a:cs typeface="Arial" panose="020B0604020202020204" pitchFamily="34" charset="0"/>
              </a:rPr>
              <a:t>Investment products offered through MLPF&amp;S and insurance and annuity products offered through MLLA:</a:t>
            </a:r>
          </a:p>
        </p:txBody>
      </p:sp>
      <p:graphicFrame>
        <p:nvGraphicFramePr>
          <p:cNvPr id="9" name="Group 24"/>
          <p:cNvGraphicFramePr>
            <a:graphicFrameLocks noGrp="1"/>
          </p:cNvGraphicFramePr>
          <p:nvPr/>
        </p:nvGraphicFramePr>
        <p:xfrm>
          <a:off x="2417763" y="4436396"/>
          <a:ext cx="6289674" cy="677863"/>
        </p:xfrm>
        <a:graphic>
          <a:graphicData uri="http://schemas.openxmlformats.org/drawingml/2006/table">
            <a:tbl>
              <a:tblPr/>
              <a:tblGrid>
                <a:gridCol w="2096558">
                  <a:extLst>
                    <a:ext uri="{9D8B030D-6E8A-4147-A177-3AD203B41FA5}">
                      <a16:colId xmlns:a16="http://schemas.microsoft.com/office/drawing/2014/main" val="20000"/>
                    </a:ext>
                  </a:extLst>
                </a:gridCol>
                <a:gridCol w="2096558">
                  <a:extLst>
                    <a:ext uri="{9D8B030D-6E8A-4147-A177-3AD203B41FA5}">
                      <a16:colId xmlns:a16="http://schemas.microsoft.com/office/drawing/2014/main" val="20001"/>
                    </a:ext>
                  </a:extLst>
                </a:gridCol>
                <a:gridCol w="2096558">
                  <a:extLst>
                    <a:ext uri="{9D8B030D-6E8A-4147-A177-3AD203B41FA5}">
                      <a16:colId xmlns:a16="http://schemas.microsoft.com/office/drawing/2014/main" val="20002"/>
                    </a:ext>
                  </a:extLst>
                </a:gridCol>
              </a:tblGrid>
              <a:tr h="281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a:ea typeface="Times New Roman" pitchFamily="-84" charset="0"/>
                          <a:cs typeface="Calibri"/>
                        </a:rPr>
                        <a:t>Are Not FDIC Insured</a:t>
                      </a:r>
                    </a:p>
                  </a:txBody>
                  <a:tcPr marL="91439" marR="91439" marT="45742" marB="4574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Calibri"/>
                          <a:ea typeface="Times New Roman" pitchFamily="-84" charset="0"/>
                          <a:cs typeface="Calibri"/>
                        </a:rPr>
                        <a:t>May Lose Value</a:t>
                      </a:r>
                    </a:p>
                  </a:txBody>
                  <a:tcPr marL="91439" marR="91439" marT="45742" marB="4574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a:ea typeface="Times New Roman" pitchFamily="-84" charset="0"/>
                          <a:cs typeface="Calibri"/>
                        </a:rPr>
                        <a:t>Are Not Bank Guaranteed</a:t>
                      </a:r>
                    </a:p>
                  </a:txBody>
                  <a:tcPr marL="91439" marR="91439" marT="45742" marB="4574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5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a:ea typeface="Times New Roman" pitchFamily="-84" charset="0"/>
                          <a:cs typeface="Calibri"/>
                        </a:rPr>
                        <a:t>Are Not Insured by Any Federal Government Agency</a:t>
                      </a:r>
                    </a:p>
                  </a:txBody>
                  <a:tcPr marL="91439" marR="91439" marT="45742" marB="4574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a:ea typeface="Times New Roman" pitchFamily="-84" charset="0"/>
                          <a:cs typeface="Calibri"/>
                        </a:rPr>
                        <a:t>Are Not Deposits</a:t>
                      </a:r>
                    </a:p>
                  </a:txBody>
                  <a:tcPr marL="91439" marR="91439" marT="45742" marB="4574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a:ea typeface="Times New Roman" pitchFamily="-84" charset="0"/>
                          <a:cs typeface="Calibri"/>
                        </a:rPr>
                        <a:t>Are Not a Condition to Any Banking Service or Activity</a:t>
                      </a:r>
                      <a:r>
                        <a:rPr kumimoji="0" lang="en-US" sz="1000" b="1" i="0" u="none" strike="noStrike" cap="none" normalizeH="0" baseline="0" dirty="0">
                          <a:ln>
                            <a:noFill/>
                          </a:ln>
                          <a:solidFill>
                            <a:schemeClr val="tx1"/>
                          </a:solidFill>
                          <a:effectLst/>
                          <a:latin typeface="Calibri"/>
                          <a:ea typeface="Times New Roman" pitchFamily="-84" charset="0"/>
                          <a:cs typeface="Calibri"/>
                        </a:rPr>
                        <a:t> </a:t>
                      </a:r>
                    </a:p>
                  </a:txBody>
                  <a:tcPr marL="91439" marR="91439" marT="45742" marB="4574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extBox 1"/>
          <p:cNvSpPr txBox="1"/>
          <p:nvPr/>
        </p:nvSpPr>
        <p:spPr>
          <a:xfrm>
            <a:off x="2417763" y="5323862"/>
            <a:ext cx="8439150" cy="400110"/>
          </a:xfrm>
          <a:prstGeom prst="rect">
            <a:avLst/>
          </a:prstGeom>
          <a:noFill/>
        </p:spPr>
        <p:txBody>
          <a:bodyPr wrap="square" rtlCol="0">
            <a:spAutoFit/>
          </a:bodyPr>
          <a:lstStyle/>
          <a:p>
            <a:r>
              <a:rPr lang="en-US" sz="1000" dirty="0" err="1"/>
              <a:t>FuturePlan</a:t>
            </a:r>
            <a:r>
              <a:rPr lang="en-US" sz="1000" dirty="0"/>
              <a:t> by Ascensus is not affiliated with Bank of America Corporation. 	</a:t>
            </a:r>
          </a:p>
          <a:p>
            <a:endParaRPr lang="en-US" sz="1000" dirty="0"/>
          </a:p>
        </p:txBody>
      </p:sp>
      <p:sp>
        <p:nvSpPr>
          <p:cNvPr id="6" name="TextBox 5"/>
          <p:cNvSpPr txBox="1"/>
          <p:nvPr/>
        </p:nvSpPr>
        <p:spPr>
          <a:xfrm>
            <a:off x="1684020" y="6460690"/>
            <a:ext cx="8968739" cy="230832"/>
          </a:xfrm>
          <a:prstGeom prst="rect">
            <a:avLst/>
          </a:prstGeom>
          <a:noFill/>
        </p:spPr>
        <p:txBody>
          <a:bodyPr wrap="square" rtlCol="0">
            <a:spAutoFit/>
          </a:bodyPr>
          <a:lstStyle/>
          <a:p>
            <a:pPr algn="ctr" defTabSz="457200">
              <a:defRPr/>
            </a:pPr>
            <a:r>
              <a:rPr lang="en-US" altLang="en-US" sz="900" dirty="0">
                <a:cs typeface="Arial" panose="020B0604020202020204" pitchFamily="34" charset="0"/>
              </a:rPr>
              <a:t>FOR FUTUREPLAN BY ASCENSUS USE ONLY – NOT INTENDED FOR USE WITH OR DISTRIBUTION TO CLIENTS OR THE PUBLIC.</a:t>
            </a:r>
            <a:endParaRPr lang="en-US" sz="900" dirty="0"/>
          </a:p>
        </p:txBody>
      </p:sp>
    </p:spTree>
    <p:extLst>
      <p:ext uri="{BB962C8B-B14F-4D97-AF65-F5344CB8AC3E}">
        <p14:creationId xmlns:p14="http://schemas.microsoft.com/office/powerpoint/2010/main" val="1468326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1A5E6-229D-C64E-92F0-CEB1A9AFA9C1}"/>
              </a:ext>
            </a:extLst>
          </p:cNvPr>
          <p:cNvSpPr>
            <a:spLocks noGrp="1"/>
          </p:cNvSpPr>
          <p:nvPr>
            <p:ph type="body" sz="quarter" idx="14"/>
          </p:nvPr>
        </p:nvSpPr>
        <p:spPr/>
        <p:txBody>
          <a:bodyPr/>
          <a:lstStyle/>
          <a:p>
            <a:r>
              <a:rPr lang="en-US" dirty="0"/>
              <a:t>Case study</a:t>
            </a:r>
          </a:p>
        </p:txBody>
      </p:sp>
      <p:graphicFrame>
        <p:nvGraphicFramePr>
          <p:cNvPr id="8" name="Table 8">
            <a:extLst>
              <a:ext uri="{FF2B5EF4-FFF2-40B4-BE49-F238E27FC236}">
                <a16:creationId xmlns:a16="http://schemas.microsoft.com/office/drawing/2014/main" id="{C30EF0D1-495A-FF48-81AC-107D7E8CE932}"/>
              </a:ext>
            </a:extLst>
          </p:cNvPr>
          <p:cNvGraphicFramePr>
            <a:graphicFrameLocks noGrp="1"/>
          </p:cNvGraphicFramePr>
          <p:nvPr>
            <p:ph sz="quarter" idx="15"/>
          </p:nvPr>
        </p:nvGraphicFramePr>
        <p:xfrm>
          <a:off x="1562223" y="1458257"/>
          <a:ext cx="9234408" cy="4060470"/>
        </p:xfrm>
        <a:graphic>
          <a:graphicData uri="http://schemas.openxmlformats.org/drawingml/2006/table">
            <a:tbl>
              <a:tblPr firstRow="1" bandRow="1">
                <a:tableStyleId>{6FF3EA9E-BB28-4088-AA58-0C9C6C2AA903}</a:tableStyleId>
              </a:tblPr>
              <a:tblGrid>
                <a:gridCol w="2150069">
                  <a:extLst>
                    <a:ext uri="{9D8B030D-6E8A-4147-A177-3AD203B41FA5}">
                      <a16:colId xmlns:a16="http://schemas.microsoft.com/office/drawing/2014/main" val="244607188"/>
                    </a:ext>
                  </a:extLst>
                </a:gridCol>
                <a:gridCol w="777596">
                  <a:extLst>
                    <a:ext uri="{9D8B030D-6E8A-4147-A177-3AD203B41FA5}">
                      <a16:colId xmlns:a16="http://schemas.microsoft.com/office/drawing/2014/main" val="3010445765"/>
                    </a:ext>
                  </a:extLst>
                </a:gridCol>
                <a:gridCol w="1458565">
                  <a:extLst>
                    <a:ext uri="{9D8B030D-6E8A-4147-A177-3AD203B41FA5}">
                      <a16:colId xmlns:a16="http://schemas.microsoft.com/office/drawing/2014/main" val="1372198214"/>
                    </a:ext>
                  </a:extLst>
                </a:gridCol>
                <a:gridCol w="1244737">
                  <a:extLst>
                    <a:ext uri="{9D8B030D-6E8A-4147-A177-3AD203B41FA5}">
                      <a16:colId xmlns:a16="http://schemas.microsoft.com/office/drawing/2014/main" val="3091117337"/>
                    </a:ext>
                  </a:extLst>
                </a:gridCol>
                <a:gridCol w="1597903">
                  <a:extLst>
                    <a:ext uri="{9D8B030D-6E8A-4147-A177-3AD203B41FA5}">
                      <a16:colId xmlns:a16="http://schemas.microsoft.com/office/drawing/2014/main" val="2009730175"/>
                    </a:ext>
                  </a:extLst>
                </a:gridCol>
                <a:gridCol w="2005538">
                  <a:extLst>
                    <a:ext uri="{9D8B030D-6E8A-4147-A177-3AD203B41FA5}">
                      <a16:colId xmlns:a16="http://schemas.microsoft.com/office/drawing/2014/main" val="2741932236"/>
                    </a:ext>
                  </a:extLst>
                </a:gridCol>
              </a:tblGrid>
              <a:tr h="596770">
                <a:tc>
                  <a:txBody>
                    <a:bodyPr/>
                    <a:lstStyle/>
                    <a:p>
                      <a:r>
                        <a:rPr lang="en-US" sz="1600" dirty="0"/>
                        <a:t>Name</a:t>
                      </a:r>
                    </a:p>
                  </a:txBody>
                  <a:tcPr anchor="b"/>
                </a:tc>
                <a:tc>
                  <a:txBody>
                    <a:bodyPr/>
                    <a:lstStyle/>
                    <a:p>
                      <a:pPr algn="ctr"/>
                      <a:r>
                        <a:rPr lang="en-US" sz="1600" dirty="0"/>
                        <a:t>Age</a:t>
                      </a:r>
                    </a:p>
                  </a:txBody>
                  <a:tcPr anchor="b"/>
                </a:tc>
                <a:tc>
                  <a:txBody>
                    <a:bodyPr/>
                    <a:lstStyle/>
                    <a:p>
                      <a:pPr algn="ctr"/>
                      <a:r>
                        <a:rPr lang="en-US" sz="1600" dirty="0"/>
                        <a:t>Annual Salary</a:t>
                      </a:r>
                    </a:p>
                  </a:txBody>
                  <a:tcPr anchor="b"/>
                </a:tc>
                <a:tc>
                  <a:txBody>
                    <a:bodyPr/>
                    <a:lstStyle/>
                    <a:p>
                      <a:pPr algn="ctr"/>
                      <a:r>
                        <a:rPr lang="en-US" sz="1600" dirty="0"/>
                        <a:t>401(k)</a:t>
                      </a:r>
                    </a:p>
                  </a:txBody>
                  <a:tcPr anchor="b">
                    <a:solidFill>
                      <a:schemeClr val="tx2">
                        <a:lumMod val="10000"/>
                        <a:lumOff val="90000"/>
                      </a:schemeClr>
                    </a:solidFill>
                  </a:tcPr>
                </a:tc>
                <a:tc>
                  <a:txBody>
                    <a:bodyPr/>
                    <a:lstStyle/>
                    <a:p>
                      <a:pPr algn="ctr"/>
                      <a:r>
                        <a:rPr lang="en-US" sz="1600" dirty="0"/>
                        <a:t>Profit Sharing</a:t>
                      </a:r>
                    </a:p>
                  </a:txBody>
                  <a:tcPr anchor="b">
                    <a:solidFill>
                      <a:schemeClr val="tx2">
                        <a:lumMod val="10000"/>
                        <a:lumOff val="90000"/>
                      </a:schemeClr>
                    </a:solidFill>
                  </a:tcPr>
                </a:tc>
                <a:tc>
                  <a:txBody>
                    <a:bodyPr/>
                    <a:lstStyle/>
                    <a:p>
                      <a:pPr algn="ctr"/>
                      <a:r>
                        <a:rPr lang="en-US" sz="1600" dirty="0"/>
                        <a:t>Cash Balance</a:t>
                      </a:r>
                    </a:p>
                  </a:txBody>
                  <a:tcPr anchor="b">
                    <a:solidFill>
                      <a:schemeClr val="accent1">
                        <a:lumMod val="20000"/>
                        <a:lumOff val="80000"/>
                      </a:schemeClr>
                    </a:solidFill>
                  </a:tcPr>
                </a:tc>
                <a:extLst>
                  <a:ext uri="{0D108BD9-81ED-4DB2-BD59-A6C34878D82A}">
                    <a16:rowId xmlns:a16="http://schemas.microsoft.com/office/drawing/2014/main" val="4220443968"/>
                  </a:ext>
                </a:extLst>
              </a:tr>
              <a:tr h="346370">
                <a:tc>
                  <a:txBody>
                    <a:bodyPr/>
                    <a:lstStyle/>
                    <a:p>
                      <a:r>
                        <a:rPr lang="en-US" sz="1600" dirty="0">
                          <a:solidFill>
                            <a:schemeClr val="bg1"/>
                          </a:solidFill>
                        </a:rPr>
                        <a:t>2 Owners</a:t>
                      </a:r>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extLst>
                  <a:ext uri="{0D108BD9-81ED-4DB2-BD59-A6C34878D82A}">
                    <a16:rowId xmlns:a16="http://schemas.microsoft.com/office/drawing/2014/main" val="1187901961"/>
                  </a:ext>
                </a:extLst>
              </a:tr>
              <a:tr h="346370">
                <a:tc>
                  <a:txBody>
                    <a:bodyPr/>
                    <a:lstStyle/>
                    <a:p>
                      <a:r>
                        <a:rPr lang="en-US" sz="1600" dirty="0"/>
                        <a:t>Albert Jones</a:t>
                      </a:r>
                    </a:p>
                  </a:txBody>
                  <a:tcPr/>
                </a:tc>
                <a:tc>
                  <a:txBody>
                    <a:bodyPr/>
                    <a:lstStyle/>
                    <a:p>
                      <a:pPr algn="ctr"/>
                      <a:r>
                        <a:rPr lang="en-US" sz="1600" dirty="0"/>
                        <a:t>60</a:t>
                      </a:r>
                    </a:p>
                  </a:txBody>
                  <a:tcPr/>
                </a:tc>
                <a:tc>
                  <a:txBody>
                    <a:bodyPr/>
                    <a:lstStyle/>
                    <a:p>
                      <a:pPr algn="ctr"/>
                      <a:r>
                        <a:rPr lang="en-US" sz="1600" dirty="0"/>
                        <a:t>$350,000</a:t>
                      </a:r>
                    </a:p>
                  </a:txBody>
                  <a:tcPr/>
                </a:tc>
                <a:tc>
                  <a:txBody>
                    <a:bodyPr/>
                    <a:lstStyle/>
                    <a:p>
                      <a:pPr algn="ctr"/>
                      <a:r>
                        <a:rPr lang="en-US" sz="1600" dirty="0"/>
                        <a:t>$34,750</a:t>
                      </a:r>
                    </a:p>
                  </a:txBody>
                  <a:tcPr>
                    <a:solidFill>
                      <a:schemeClr val="tx2">
                        <a:lumMod val="10000"/>
                        <a:lumOff val="90000"/>
                      </a:schemeClr>
                    </a:solidFill>
                  </a:tcPr>
                </a:tc>
                <a:tc>
                  <a:txBody>
                    <a:bodyPr/>
                    <a:lstStyle/>
                    <a:p>
                      <a:pPr algn="ctr"/>
                      <a:r>
                        <a:rPr lang="en-US" sz="1600" dirty="0"/>
                        <a:t>$46,500</a:t>
                      </a:r>
                    </a:p>
                  </a:txBody>
                  <a:tcPr>
                    <a:solidFill>
                      <a:schemeClr val="tx2">
                        <a:lumMod val="10000"/>
                        <a:lumOff val="90000"/>
                      </a:schemeClr>
                    </a:solidFill>
                  </a:tcPr>
                </a:tc>
                <a:tc>
                  <a:txBody>
                    <a:bodyPr/>
                    <a:lstStyle/>
                    <a:p>
                      <a:pPr algn="ctr"/>
                      <a:r>
                        <a:rPr lang="en-US" sz="1600" dirty="0"/>
                        <a:t>$0 to $325,273</a:t>
                      </a:r>
                    </a:p>
                  </a:txBody>
                  <a:tcPr>
                    <a:solidFill>
                      <a:schemeClr val="accent1">
                        <a:lumMod val="20000"/>
                        <a:lumOff val="80000"/>
                      </a:schemeClr>
                    </a:solidFill>
                  </a:tcPr>
                </a:tc>
                <a:extLst>
                  <a:ext uri="{0D108BD9-81ED-4DB2-BD59-A6C34878D82A}">
                    <a16:rowId xmlns:a16="http://schemas.microsoft.com/office/drawing/2014/main" val="1924915716"/>
                  </a:ext>
                </a:extLst>
              </a:tr>
              <a:tr h="346370">
                <a:tc>
                  <a:txBody>
                    <a:bodyPr/>
                    <a:lstStyle/>
                    <a:p>
                      <a:r>
                        <a:rPr lang="en-US" sz="1600" dirty="0"/>
                        <a:t>Sandy Calloway</a:t>
                      </a:r>
                    </a:p>
                  </a:txBody>
                  <a:tcPr/>
                </a:tc>
                <a:tc>
                  <a:txBody>
                    <a:bodyPr/>
                    <a:lstStyle/>
                    <a:p>
                      <a:pPr algn="ctr"/>
                      <a:r>
                        <a:rPr lang="en-US" sz="1600" dirty="0"/>
                        <a:t>40</a:t>
                      </a:r>
                    </a:p>
                  </a:txBody>
                  <a:tcPr/>
                </a:tc>
                <a:tc>
                  <a:txBody>
                    <a:bodyPr/>
                    <a:lstStyle/>
                    <a:p>
                      <a:pPr algn="ctr"/>
                      <a:r>
                        <a:rPr lang="en-US" sz="1600" dirty="0"/>
                        <a:t>$350,000</a:t>
                      </a:r>
                    </a:p>
                  </a:txBody>
                  <a:tcPr/>
                </a:tc>
                <a:tc>
                  <a:txBody>
                    <a:bodyPr/>
                    <a:lstStyle/>
                    <a:p>
                      <a:pPr algn="ctr"/>
                      <a:r>
                        <a:rPr lang="en-US" sz="1600" dirty="0"/>
                        <a:t>$23,500</a:t>
                      </a:r>
                    </a:p>
                  </a:txBody>
                  <a:tcPr>
                    <a:solidFill>
                      <a:schemeClr val="tx2">
                        <a:lumMod val="10000"/>
                        <a:lumOff val="90000"/>
                      </a:schemeClr>
                    </a:solidFill>
                  </a:tcPr>
                </a:tc>
                <a:tc>
                  <a:txBody>
                    <a:bodyPr/>
                    <a:lstStyle/>
                    <a:p>
                      <a:pPr algn="ctr"/>
                      <a:r>
                        <a:rPr lang="en-US" sz="1600" dirty="0"/>
                        <a:t>$46,500</a:t>
                      </a:r>
                    </a:p>
                  </a:txBody>
                  <a:tcPr>
                    <a:solidFill>
                      <a:schemeClr val="tx2">
                        <a:lumMod val="10000"/>
                        <a:lumOff val="90000"/>
                      </a:schemeClr>
                    </a:solidFill>
                  </a:tcPr>
                </a:tc>
                <a:tc>
                  <a:txBody>
                    <a:bodyPr/>
                    <a:lstStyle/>
                    <a:p>
                      <a:pPr algn="ctr"/>
                      <a:r>
                        <a:rPr lang="en-US" sz="1600" dirty="0"/>
                        <a:t>$0 to $119,915</a:t>
                      </a:r>
                    </a:p>
                  </a:txBody>
                  <a:tcPr>
                    <a:solidFill>
                      <a:schemeClr val="accent1">
                        <a:lumMod val="20000"/>
                        <a:lumOff val="80000"/>
                      </a:schemeClr>
                    </a:solidFill>
                  </a:tcPr>
                </a:tc>
                <a:extLst>
                  <a:ext uri="{0D108BD9-81ED-4DB2-BD59-A6C34878D82A}">
                    <a16:rowId xmlns:a16="http://schemas.microsoft.com/office/drawing/2014/main" val="3868389247"/>
                  </a:ext>
                </a:extLst>
              </a:tr>
              <a:tr h="346370">
                <a:tc>
                  <a:txBody>
                    <a:bodyPr/>
                    <a:lstStyle/>
                    <a:p>
                      <a:r>
                        <a:rPr lang="en-US" sz="1600" b="1" dirty="0"/>
                        <a:t>Subtotals</a:t>
                      </a:r>
                    </a:p>
                  </a:txBody>
                  <a:tcPr/>
                </a:tc>
                <a:tc>
                  <a:txBody>
                    <a:bodyPr/>
                    <a:lstStyle/>
                    <a:p>
                      <a:pPr algn="ctr"/>
                      <a:endParaRPr lang="en-US" sz="1600" b="1" dirty="0"/>
                    </a:p>
                  </a:txBody>
                  <a:tcPr/>
                </a:tc>
                <a:tc>
                  <a:txBody>
                    <a:bodyPr/>
                    <a:lstStyle/>
                    <a:p>
                      <a:pPr algn="ctr"/>
                      <a:r>
                        <a:rPr lang="en-US" sz="1600" b="1" dirty="0"/>
                        <a:t>$700,000</a:t>
                      </a:r>
                    </a:p>
                  </a:txBody>
                  <a:tcPr/>
                </a:tc>
                <a:tc>
                  <a:txBody>
                    <a:bodyPr/>
                    <a:lstStyle/>
                    <a:p>
                      <a:pPr algn="ctr"/>
                      <a:r>
                        <a:rPr lang="en-US" sz="1600" b="1" dirty="0"/>
                        <a:t>$58,250</a:t>
                      </a:r>
                    </a:p>
                  </a:txBody>
                  <a:tcPr>
                    <a:solidFill>
                      <a:schemeClr val="tx2">
                        <a:lumMod val="10000"/>
                        <a:lumOff val="90000"/>
                      </a:schemeClr>
                    </a:solidFill>
                  </a:tcPr>
                </a:tc>
                <a:tc>
                  <a:txBody>
                    <a:bodyPr/>
                    <a:lstStyle/>
                    <a:p>
                      <a:pPr algn="ctr"/>
                      <a:r>
                        <a:rPr lang="en-US" sz="1600" b="1" dirty="0"/>
                        <a:t>$93,000</a:t>
                      </a:r>
                    </a:p>
                  </a:txBody>
                  <a:tcPr>
                    <a:solidFill>
                      <a:schemeClr val="tx2">
                        <a:lumMod val="10000"/>
                        <a:lumOff val="90000"/>
                      </a:schemeClr>
                    </a:solidFill>
                  </a:tcPr>
                </a:tc>
                <a:tc>
                  <a:txBody>
                    <a:bodyPr/>
                    <a:lstStyle/>
                    <a:p>
                      <a:pPr algn="ctr"/>
                      <a:r>
                        <a:rPr lang="en-US" sz="1600" b="1" dirty="0"/>
                        <a:t>$444,188</a:t>
                      </a:r>
                    </a:p>
                  </a:txBody>
                  <a:tcPr>
                    <a:solidFill>
                      <a:schemeClr val="accent1">
                        <a:lumMod val="20000"/>
                        <a:lumOff val="80000"/>
                      </a:schemeClr>
                    </a:solidFill>
                  </a:tcPr>
                </a:tc>
                <a:extLst>
                  <a:ext uri="{0D108BD9-81ED-4DB2-BD59-A6C34878D82A}">
                    <a16:rowId xmlns:a16="http://schemas.microsoft.com/office/drawing/2014/main" val="3618599801"/>
                  </a:ext>
                </a:extLst>
              </a:tr>
              <a:tr h="346370">
                <a:tc>
                  <a:txBody>
                    <a:bodyPr/>
                    <a:lstStyle/>
                    <a:p>
                      <a:r>
                        <a:rPr lang="en-US" sz="1600" dirty="0">
                          <a:solidFill>
                            <a:schemeClr val="bg1"/>
                          </a:solidFill>
                        </a:rPr>
                        <a:t>10 Staff</a:t>
                      </a:r>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solidFill>
                          <a:schemeClr val="bg1"/>
                        </a:solidFill>
                      </a:endParaRP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7.5% of pay</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Meaningful Benefit</a:t>
                      </a:r>
                    </a:p>
                  </a:txBody>
                  <a:tcPr>
                    <a:solidFill>
                      <a:schemeClr val="accent2"/>
                    </a:solidFill>
                  </a:tcPr>
                </a:tc>
                <a:extLst>
                  <a:ext uri="{0D108BD9-81ED-4DB2-BD59-A6C34878D82A}">
                    <a16:rowId xmlns:a16="http://schemas.microsoft.com/office/drawing/2014/main" val="2261145991"/>
                  </a:ext>
                </a:extLst>
              </a:tr>
              <a:tr h="346370">
                <a:tc>
                  <a:txBody>
                    <a:bodyPr/>
                    <a:lstStyle/>
                    <a:p>
                      <a:r>
                        <a:rPr lang="en-US" sz="1600" dirty="0"/>
                        <a:t>Brandon Byrd</a:t>
                      </a:r>
                    </a:p>
                  </a:txBody>
                  <a:tcPr/>
                </a:tc>
                <a:tc>
                  <a:txBody>
                    <a:bodyPr/>
                    <a:lstStyle/>
                    <a:p>
                      <a:pPr algn="ctr"/>
                      <a:r>
                        <a:rPr lang="en-US" sz="1600" dirty="0"/>
                        <a:t>59</a:t>
                      </a:r>
                    </a:p>
                  </a:txBody>
                  <a:tcPr/>
                </a:tc>
                <a:tc>
                  <a:txBody>
                    <a:bodyPr/>
                    <a:lstStyle/>
                    <a:p>
                      <a:pPr algn="ctr"/>
                      <a:r>
                        <a:rPr lang="en-US" sz="1600" dirty="0"/>
                        <a:t>$135,000</a:t>
                      </a:r>
                    </a:p>
                  </a:txBody>
                  <a:tcPr/>
                </a:tc>
                <a:tc>
                  <a:txBody>
                    <a:bodyPr/>
                    <a:lstStyle/>
                    <a:p>
                      <a:pPr algn="ctr"/>
                      <a:endParaRPr lang="en-US" sz="1600" dirty="0"/>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$10,125</a:t>
                      </a:r>
                    </a:p>
                  </a:txBody>
                  <a:tcPr>
                    <a:solidFill>
                      <a:schemeClr val="tx2">
                        <a:lumMod val="10000"/>
                        <a:lumOff val="90000"/>
                      </a:schemeClr>
                    </a:solidFill>
                  </a:tcPr>
                </a:tc>
                <a:tc>
                  <a:txBody>
                    <a:bodyPr/>
                    <a:lstStyle/>
                    <a:p>
                      <a:pPr algn="ctr"/>
                      <a:r>
                        <a:rPr lang="en-US" sz="1600" dirty="0"/>
                        <a:t>$1,000</a:t>
                      </a:r>
                    </a:p>
                  </a:txBody>
                  <a:tcPr>
                    <a:solidFill>
                      <a:schemeClr val="accent1">
                        <a:lumMod val="20000"/>
                        <a:lumOff val="80000"/>
                      </a:schemeClr>
                    </a:solidFill>
                  </a:tcPr>
                </a:tc>
                <a:extLst>
                  <a:ext uri="{0D108BD9-81ED-4DB2-BD59-A6C34878D82A}">
                    <a16:rowId xmlns:a16="http://schemas.microsoft.com/office/drawing/2014/main" val="1939646437"/>
                  </a:ext>
                </a:extLst>
              </a:tr>
              <a:tr h="346370">
                <a:tc>
                  <a:txBody>
                    <a:bodyPr/>
                    <a:lstStyle/>
                    <a:p>
                      <a:r>
                        <a:rPr lang="en-US" sz="1600" dirty="0"/>
                        <a:t>Sarah Droste</a:t>
                      </a:r>
                    </a:p>
                  </a:txBody>
                  <a:tcPr/>
                </a:tc>
                <a:tc>
                  <a:txBody>
                    <a:bodyPr/>
                    <a:lstStyle/>
                    <a:p>
                      <a:pPr algn="ctr"/>
                      <a:r>
                        <a:rPr lang="en-US" sz="1600" dirty="0"/>
                        <a:t>48</a:t>
                      </a:r>
                    </a:p>
                  </a:txBody>
                  <a:tcPr/>
                </a:tc>
                <a:tc>
                  <a:txBody>
                    <a:bodyPr/>
                    <a:lstStyle/>
                    <a:p>
                      <a:pPr algn="ctr"/>
                      <a:r>
                        <a:rPr lang="en-US" sz="1600" dirty="0"/>
                        <a:t>$120,000</a:t>
                      </a:r>
                    </a:p>
                  </a:txBody>
                  <a:tcPr/>
                </a:tc>
                <a:tc>
                  <a:txBody>
                    <a:bodyPr/>
                    <a:lstStyle/>
                    <a:p>
                      <a:pPr algn="ctr"/>
                      <a:endParaRPr lang="en-US" sz="1600" dirty="0"/>
                    </a:p>
                  </a:txBody>
                  <a:tcPr>
                    <a:solidFill>
                      <a:schemeClr val="tx2">
                        <a:lumMod val="10000"/>
                        <a:lumOff val="90000"/>
                      </a:schemeClr>
                    </a:solidFill>
                  </a:tcPr>
                </a:tc>
                <a:tc>
                  <a:txBody>
                    <a:bodyPr/>
                    <a:lstStyle/>
                    <a:p>
                      <a:pPr algn="ctr"/>
                      <a:r>
                        <a:rPr lang="en-US" sz="1600" dirty="0"/>
                        <a:t>$9,000</a:t>
                      </a:r>
                    </a:p>
                  </a:txBody>
                  <a:tcPr>
                    <a:solidFill>
                      <a:schemeClr val="tx2">
                        <a:lumMod val="10000"/>
                        <a:lumOff val="90000"/>
                      </a:schemeClr>
                    </a:solidFill>
                  </a:tcPr>
                </a:tc>
                <a:tc>
                  <a:txBody>
                    <a:bodyPr/>
                    <a:lstStyle/>
                    <a:p>
                      <a:pPr algn="ctr"/>
                      <a:r>
                        <a:rPr lang="en-US" sz="1600" dirty="0"/>
                        <a:t>$1,000</a:t>
                      </a:r>
                    </a:p>
                  </a:txBody>
                  <a:tcPr>
                    <a:solidFill>
                      <a:schemeClr val="accent1">
                        <a:lumMod val="20000"/>
                        <a:lumOff val="80000"/>
                      </a:schemeClr>
                    </a:solidFill>
                  </a:tcPr>
                </a:tc>
                <a:extLst>
                  <a:ext uri="{0D108BD9-81ED-4DB2-BD59-A6C34878D82A}">
                    <a16:rowId xmlns:a16="http://schemas.microsoft.com/office/drawing/2014/main" val="976425678"/>
                  </a:ext>
                </a:extLst>
              </a:tr>
              <a:tr h="346370">
                <a:tc>
                  <a:txBody>
                    <a:bodyPr/>
                    <a:lstStyle/>
                    <a:p>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solidFill>
                      <a:schemeClr val="tx2">
                        <a:lumMod val="10000"/>
                        <a:lumOff val="90000"/>
                      </a:schemeClr>
                    </a:solidFill>
                  </a:tcPr>
                </a:tc>
                <a:tc>
                  <a:txBody>
                    <a:bodyPr/>
                    <a:lstStyle/>
                    <a:p>
                      <a:pPr algn="ctr"/>
                      <a:endParaRPr lang="en-US" sz="1600" dirty="0"/>
                    </a:p>
                  </a:txBody>
                  <a:tcPr>
                    <a:solidFill>
                      <a:schemeClr val="tx2">
                        <a:lumMod val="10000"/>
                        <a:lumOff val="90000"/>
                      </a:schemeClr>
                    </a:solidFill>
                  </a:tcPr>
                </a:tc>
                <a:tc>
                  <a:txBody>
                    <a:bodyPr/>
                    <a:lstStyle/>
                    <a:p>
                      <a:pPr algn="ctr"/>
                      <a:endParaRPr lang="en-US" sz="1600" dirty="0"/>
                    </a:p>
                  </a:txBody>
                  <a:tcPr>
                    <a:solidFill>
                      <a:schemeClr val="accent1">
                        <a:lumMod val="20000"/>
                        <a:lumOff val="80000"/>
                      </a:schemeClr>
                    </a:solidFill>
                  </a:tcPr>
                </a:tc>
                <a:extLst>
                  <a:ext uri="{0D108BD9-81ED-4DB2-BD59-A6C34878D82A}">
                    <a16:rowId xmlns:a16="http://schemas.microsoft.com/office/drawing/2014/main" val="447966060"/>
                  </a:ext>
                </a:extLst>
              </a:tr>
              <a:tr h="346370">
                <a:tc>
                  <a:txBody>
                    <a:bodyPr/>
                    <a:lstStyle/>
                    <a:p>
                      <a:r>
                        <a:rPr lang="en-US" sz="1600" dirty="0"/>
                        <a:t>Angela Jordan</a:t>
                      </a:r>
                    </a:p>
                  </a:txBody>
                  <a:tcPr/>
                </a:tc>
                <a:tc>
                  <a:txBody>
                    <a:bodyPr/>
                    <a:lstStyle/>
                    <a:p>
                      <a:pPr algn="ctr"/>
                      <a:r>
                        <a:rPr lang="en-US" sz="1600" dirty="0"/>
                        <a:t>32</a:t>
                      </a:r>
                    </a:p>
                  </a:txBody>
                  <a:tcPr/>
                </a:tc>
                <a:tc>
                  <a:txBody>
                    <a:bodyPr/>
                    <a:lstStyle/>
                    <a:p>
                      <a:pPr algn="ctr"/>
                      <a:r>
                        <a:rPr lang="en-US" sz="1600" dirty="0"/>
                        <a:t>$25,000</a:t>
                      </a:r>
                    </a:p>
                  </a:txBody>
                  <a:tcPr/>
                </a:tc>
                <a:tc>
                  <a:txBody>
                    <a:bodyPr/>
                    <a:lstStyle/>
                    <a:p>
                      <a:pPr algn="ctr"/>
                      <a:endParaRPr lang="en-US" sz="1600" dirty="0"/>
                    </a:p>
                  </a:txBody>
                  <a:tcPr>
                    <a:solidFill>
                      <a:schemeClr val="tx2">
                        <a:lumMod val="10000"/>
                        <a:lumOff val="90000"/>
                      </a:schemeClr>
                    </a:solidFill>
                  </a:tcPr>
                </a:tc>
                <a:tc>
                  <a:txBody>
                    <a:bodyPr/>
                    <a:lstStyle/>
                    <a:p>
                      <a:pPr algn="ctr"/>
                      <a:r>
                        <a:rPr lang="en-US" sz="1600" dirty="0"/>
                        <a:t>$1,875</a:t>
                      </a:r>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$1000</a:t>
                      </a:r>
                    </a:p>
                  </a:txBody>
                  <a:tcPr>
                    <a:solidFill>
                      <a:schemeClr val="accent1">
                        <a:lumMod val="20000"/>
                        <a:lumOff val="80000"/>
                      </a:schemeClr>
                    </a:solidFill>
                  </a:tcPr>
                </a:tc>
                <a:extLst>
                  <a:ext uri="{0D108BD9-81ED-4DB2-BD59-A6C34878D82A}">
                    <a16:rowId xmlns:a16="http://schemas.microsoft.com/office/drawing/2014/main" val="3154228535"/>
                  </a:ext>
                </a:extLst>
              </a:tr>
              <a:tr h="346370">
                <a:tc>
                  <a:txBody>
                    <a:bodyPr/>
                    <a:lstStyle/>
                    <a:p>
                      <a:r>
                        <a:rPr lang="en-US" sz="1600" b="1" dirty="0"/>
                        <a:t>Subtotal</a:t>
                      </a:r>
                    </a:p>
                  </a:txBody>
                  <a:tcPr/>
                </a:tc>
                <a:tc>
                  <a:txBody>
                    <a:bodyPr/>
                    <a:lstStyle/>
                    <a:p>
                      <a:pPr algn="ctr"/>
                      <a:endParaRPr lang="en-US" sz="1600" b="1" dirty="0"/>
                    </a:p>
                  </a:txBody>
                  <a:tcPr/>
                </a:tc>
                <a:tc>
                  <a:txBody>
                    <a:bodyPr/>
                    <a:lstStyle/>
                    <a:p>
                      <a:pPr algn="ctr"/>
                      <a:r>
                        <a:rPr lang="en-US" sz="1600" b="1" dirty="0"/>
                        <a:t>$695,000</a:t>
                      </a:r>
                    </a:p>
                  </a:txBody>
                  <a:tcPr/>
                </a:tc>
                <a:tc>
                  <a:txBody>
                    <a:bodyPr/>
                    <a:lstStyle/>
                    <a:p>
                      <a:pPr algn="ctr"/>
                      <a:endParaRPr lang="en-US" sz="1600" b="1" dirty="0"/>
                    </a:p>
                  </a:txBody>
                  <a:tcPr>
                    <a:solidFill>
                      <a:schemeClr val="tx2">
                        <a:lumMod val="10000"/>
                        <a:lumOff val="90000"/>
                      </a:schemeClr>
                    </a:solidFill>
                  </a:tcPr>
                </a:tc>
                <a:tc>
                  <a:txBody>
                    <a:bodyPr/>
                    <a:lstStyle/>
                    <a:p>
                      <a:pPr algn="ctr"/>
                      <a:r>
                        <a:rPr lang="en-US" sz="1600" b="1" dirty="0"/>
                        <a:t>$53,190</a:t>
                      </a:r>
                    </a:p>
                  </a:txBody>
                  <a:tcPr>
                    <a:solidFill>
                      <a:schemeClr val="tx2">
                        <a:lumMod val="10000"/>
                        <a:lumOff val="90000"/>
                      </a:schemeClr>
                    </a:solidFill>
                  </a:tcPr>
                </a:tc>
                <a:tc>
                  <a:txBody>
                    <a:bodyPr/>
                    <a:lstStyle/>
                    <a:p>
                      <a:pPr algn="ctr"/>
                      <a:r>
                        <a:rPr lang="en-US" sz="1600" b="1" dirty="0"/>
                        <a:t>$10,000</a:t>
                      </a:r>
                    </a:p>
                  </a:txBody>
                  <a:tcPr>
                    <a:solidFill>
                      <a:schemeClr val="accent1">
                        <a:lumMod val="20000"/>
                        <a:lumOff val="80000"/>
                      </a:schemeClr>
                    </a:solidFill>
                  </a:tcPr>
                </a:tc>
                <a:extLst>
                  <a:ext uri="{0D108BD9-81ED-4DB2-BD59-A6C34878D82A}">
                    <a16:rowId xmlns:a16="http://schemas.microsoft.com/office/drawing/2014/main" val="3439029349"/>
                  </a:ext>
                </a:extLst>
              </a:tr>
            </a:tbl>
          </a:graphicData>
        </a:graphic>
      </p:graphicFrame>
      <p:sp>
        <p:nvSpPr>
          <p:cNvPr id="6" name="Slide Number Placeholder 5">
            <a:extLst>
              <a:ext uri="{FF2B5EF4-FFF2-40B4-BE49-F238E27FC236}">
                <a16:creationId xmlns:a16="http://schemas.microsoft.com/office/drawing/2014/main" id="{E738F8C4-F01B-D249-9A42-08B116CAC5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5B047-7786-42C0-A2BF-6DB1A4525D42}" type="slidenum">
              <a:rPr kumimoji="0" lang="en-US" sz="8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1A59D7DB-4BF1-9148-93DA-9235957B04A5}"/>
              </a:ext>
            </a:extLst>
          </p:cNvPr>
          <p:cNvSpPr>
            <a:spLocks noGrp="1"/>
          </p:cNvSpPr>
          <p:nvPr>
            <p:ph type="title"/>
          </p:nvPr>
        </p:nvSpPr>
        <p:spPr/>
        <p:txBody>
          <a:bodyPr/>
          <a:lstStyle/>
          <a:p>
            <a:r>
              <a:rPr lang="en-US" dirty="0"/>
              <a:t>Plan Cash Flow</a:t>
            </a:r>
            <a:r>
              <a:rPr lang="en-US" baseline="30000" dirty="0"/>
              <a:t>*</a:t>
            </a:r>
            <a:endParaRPr lang="en-US" dirty="0"/>
          </a:p>
        </p:txBody>
      </p:sp>
      <p:sp>
        <p:nvSpPr>
          <p:cNvPr id="3" name="TextBox 2">
            <a:extLst>
              <a:ext uri="{FF2B5EF4-FFF2-40B4-BE49-F238E27FC236}">
                <a16:creationId xmlns:a16="http://schemas.microsoft.com/office/drawing/2014/main" id="{86860244-0DE6-585F-D00D-5D3EC8F596AC}"/>
              </a:ext>
            </a:extLst>
          </p:cNvPr>
          <p:cNvSpPr txBox="1"/>
          <p:nvPr/>
        </p:nvSpPr>
        <p:spPr>
          <a:xfrm>
            <a:off x="630517" y="6134525"/>
            <a:ext cx="1101361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85951"/>
                </a:solidFill>
                <a:effectLst/>
                <a:uLnTx/>
                <a:uFillTx/>
                <a:latin typeface="Arial" panose="020B0604020202020204" pitchFamily="34" charset="0"/>
                <a:ea typeface="+mn-ea"/>
                <a:cs typeface="Arial" panose="020B0604020202020204" pitchFamily="34" charset="0"/>
              </a:rPr>
              <a:t>*</a:t>
            </a:r>
            <a:r>
              <a:rPr kumimoji="0" lang="en-US" sz="800" b="1" i="0" u="none" strike="noStrike" kern="1200" cap="none" spc="0" normalizeH="0" baseline="0" noProof="0" dirty="0">
                <a:ln>
                  <a:noFill/>
                </a:ln>
                <a:solidFill>
                  <a:srgbClr val="585951"/>
                </a:solidFill>
                <a:effectLst/>
                <a:uLnTx/>
                <a:uFillTx/>
                <a:latin typeface="Arial" panose="020B0604020202020204" pitchFamily="34" charset="0"/>
                <a:ea typeface="+mn-ea"/>
                <a:cs typeface="Arial" panose="020B0604020202020204" pitchFamily="34" charset="0"/>
              </a:rPr>
              <a:t>Important</a:t>
            </a:r>
            <a:r>
              <a:rPr kumimoji="0" lang="en-US" sz="800" b="0" i="0" u="none" strike="noStrike" kern="1200" cap="none" spc="0" normalizeH="0" baseline="0" noProof="0" dirty="0">
                <a:ln>
                  <a:noFill/>
                </a:ln>
                <a:solidFill>
                  <a:srgbClr val="585951"/>
                </a:solidFill>
                <a:effectLst/>
                <a:uLnTx/>
                <a:uFillTx/>
                <a:latin typeface="Arial" panose="020B0604020202020204" pitchFamily="34" charset="0"/>
                <a:ea typeface="+mn-ea"/>
                <a:cs typeface="Arial" panose="020B0604020202020204" pitchFamily="34" charset="0"/>
              </a:rPr>
              <a:t>: This is a hypothetical example. If you want to obtain your own, or your client’s personalized scenario, please provide </a:t>
            </a:r>
            <a:r>
              <a:rPr kumimoji="0" lang="en-US" sz="800" b="0" i="0" u="none" strike="noStrike" kern="1200" cap="none" spc="0" normalizeH="0" baseline="0" noProof="0" dirty="0" err="1">
                <a:ln>
                  <a:noFill/>
                </a:ln>
                <a:solidFill>
                  <a:srgbClr val="585951"/>
                </a:solidFill>
                <a:effectLst/>
                <a:uLnTx/>
                <a:uFillTx/>
                <a:latin typeface="Arial" panose="020B0604020202020204" pitchFamily="34" charset="0"/>
                <a:ea typeface="+mn-ea"/>
                <a:cs typeface="Arial" panose="020B0604020202020204" pitchFamily="34" charset="0"/>
              </a:rPr>
              <a:t>FuturePlan</a:t>
            </a:r>
            <a:r>
              <a:rPr kumimoji="0" lang="en-US" sz="800" b="0" i="0" u="none" strike="noStrike" kern="1200" cap="none" spc="0" normalizeH="0" baseline="0" noProof="0" dirty="0">
                <a:ln>
                  <a:noFill/>
                </a:ln>
                <a:solidFill>
                  <a:srgbClr val="585951"/>
                </a:solidFill>
                <a:effectLst/>
                <a:uLnTx/>
                <a:uFillTx/>
                <a:latin typeface="Arial" panose="020B0604020202020204" pitchFamily="34" charset="0"/>
                <a:ea typeface="+mn-ea"/>
                <a:cs typeface="Arial" panose="020B0604020202020204" pitchFamily="34" charset="0"/>
              </a:rPr>
              <a:t> with a full, up-to-date owner and employee census in order to receive a customized plan design illustration. </a:t>
            </a:r>
            <a:r>
              <a:rPr kumimoji="0" lang="en-US" sz="800" b="0" i="0" u="none" strike="noStrike" kern="1200" cap="none" spc="0" normalizeH="0" baseline="0" noProof="0" dirty="0" err="1">
                <a:ln>
                  <a:noFill/>
                </a:ln>
                <a:solidFill>
                  <a:srgbClr val="585951"/>
                </a:solidFill>
                <a:effectLst/>
                <a:uLnTx/>
                <a:uFillTx/>
                <a:latin typeface="Arial" panose="020B0604020202020204" pitchFamily="34" charset="0"/>
                <a:ea typeface="+mn-ea"/>
                <a:cs typeface="Arial" panose="020B0604020202020204" pitchFamily="34" charset="0"/>
              </a:rPr>
              <a:t>FuturePlan</a:t>
            </a:r>
            <a:r>
              <a:rPr kumimoji="0" lang="en-US" sz="800" b="0" i="0" u="none" strike="noStrike" kern="1200" cap="none" spc="0" normalizeH="0" baseline="0" noProof="0" dirty="0">
                <a:ln>
                  <a:noFill/>
                </a:ln>
                <a:solidFill>
                  <a:srgbClr val="585951"/>
                </a:solidFill>
                <a:effectLst/>
                <a:uLnTx/>
                <a:uFillTx/>
                <a:latin typeface="Arial" panose="020B0604020202020204" pitchFamily="34" charset="0"/>
                <a:ea typeface="+mn-ea"/>
                <a:cs typeface="Arial" panose="020B0604020202020204" pitchFamily="34" charset="0"/>
              </a:rPr>
              <a:t> by Ascensus does not provide tax, legal, or accounting advice. This material has been prepared for informational and illustrative purposes only, and is not intended to provide, and should not be relied on for, tax, legal, or accounting advice. You or your client should consult your/their own tax, legal, and accounting advisors before engaging in any transaction. </a:t>
            </a:r>
            <a:r>
              <a:rPr kumimoji="0" lang="en-US" sz="800" b="0" i="0" u="none" strike="noStrike" kern="1200" cap="none" spc="0" normalizeH="0" baseline="0" noProof="0" dirty="0" err="1">
                <a:ln>
                  <a:noFill/>
                </a:ln>
                <a:solidFill>
                  <a:srgbClr val="585951"/>
                </a:solidFill>
                <a:effectLst/>
                <a:uLnTx/>
                <a:uFillTx/>
                <a:latin typeface="Arial" panose="020B0604020202020204" pitchFamily="34" charset="0"/>
                <a:ea typeface="+mn-ea"/>
                <a:cs typeface="Arial" panose="020B0604020202020204" pitchFamily="34" charset="0"/>
              </a:rPr>
              <a:t>FuturePlan</a:t>
            </a:r>
            <a:r>
              <a:rPr kumimoji="0" lang="en-US" sz="800" b="0" i="0" u="none" strike="noStrike" kern="1200" cap="none" spc="0" normalizeH="0" baseline="0" noProof="0" dirty="0">
                <a:ln>
                  <a:noFill/>
                </a:ln>
                <a:solidFill>
                  <a:srgbClr val="585951"/>
                </a:solidFill>
                <a:effectLst/>
                <a:uLnTx/>
                <a:uFillTx/>
                <a:latin typeface="Arial" panose="020B0604020202020204" pitchFamily="34" charset="0"/>
                <a:ea typeface="+mn-ea"/>
                <a:cs typeface="Arial" panose="020B0604020202020204" pitchFamily="34" charset="0"/>
              </a:rPr>
              <a:t> by Ascensus provides plan design, administration, and compliance services. It is not a broker-dealer or an investment advisor and does not provide tax, legal, or accounting services. </a:t>
            </a:r>
            <a:r>
              <a:rPr lang="en-US" sz="800" dirty="0">
                <a:solidFill>
                  <a:srgbClr val="585951"/>
                </a:solidFill>
                <a:latin typeface="Arial" panose="020B0604020202020204" pitchFamily="34" charset="0"/>
                <a:cs typeface="Arial" panose="020B0604020202020204" pitchFamily="34" charset="0"/>
              </a:rPr>
              <a:t>Illustration may include the super catch-up for individuals aged 60-63.</a:t>
            </a:r>
            <a:r>
              <a:rPr kumimoji="0" lang="en-US" sz="800" b="0" i="0" u="none" strike="noStrike" kern="1200" cap="none" spc="0" normalizeH="0" baseline="0" noProof="0" dirty="0">
                <a:ln>
                  <a:noFill/>
                </a:ln>
                <a:solidFill>
                  <a:srgbClr val="585951"/>
                </a:solidFill>
                <a:effectLst/>
                <a:uLnTx/>
                <a:uFillTx/>
                <a:latin typeface="Arial" panose="020B0604020202020204" pitchFamily="34" charset="0"/>
                <a:ea typeface="+mn-ea"/>
                <a:cs typeface="Arial" panose="020B0604020202020204" pitchFamily="34" charset="0"/>
              </a:rPr>
              <a:t> (SEE ADDITIONAL DISCLOSURES IN PRESENTATION.)</a:t>
            </a: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4" name="Footer Placeholder 2">
            <a:extLst>
              <a:ext uri="{FF2B5EF4-FFF2-40B4-BE49-F238E27FC236}">
                <a16:creationId xmlns:a16="http://schemas.microsoft.com/office/drawing/2014/main" id="{F58EED63-C9DC-F1EC-DA54-85FFE76928AF}"/>
              </a:ext>
            </a:extLst>
          </p:cNvPr>
          <p:cNvSpPr>
            <a:spLocks noGrp="1"/>
          </p:cNvSpPr>
          <p:nvPr>
            <p:ph type="ftr" sz="quarter" idx="11"/>
          </p:nvPr>
        </p:nvSpPr>
        <p:spPr>
          <a:xfrm>
            <a:off x="630517" y="6643436"/>
            <a:ext cx="6126480"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
        <p:nvSpPr>
          <p:cNvPr id="5" name="Up Arrow 9">
            <a:extLst>
              <a:ext uri="{FF2B5EF4-FFF2-40B4-BE49-F238E27FC236}">
                <a16:creationId xmlns:a16="http://schemas.microsoft.com/office/drawing/2014/main" id="{7CBDE530-1FA1-8BB6-BC6D-194D91FC1316}"/>
              </a:ext>
            </a:extLst>
          </p:cNvPr>
          <p:cNvSpPr/>
          <p:nvPr/>
        </p:nvSpPr>
        <p:spPr>
          <a:xfrm rot="10800000">
            <a:off x="2126001" y="4528481"/>
            <a:ext cx="238545" cy="273780"/>
          </a:xfrm>
          <a:prstGeom prst="upArrow">
            <a:avLst>
              <a:gd name="adj1" fmla="val 42338"/>
              <a:gd name="adj2" fmla="val 53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Up Arrow 9">
            <a:extLst>
              <a:ext uri="{FF2B5EF4-FFF2-40B4-BE49-F238E27FC236}">
                <a16:creationId xmlns:a16="http://schemas.microsoft.com/office/drawing/2014/main" id="{24B6537D-531D-4B07-C7FE-2E7B96FEFDCD}"/>
              </a:ext>
            </a:extLst>
          </p:cNvPr>
          <p:cNvSpPr/>
          <p:nvPr/>
        </p:nvSpPr>
        <p:spPr>
          <a:xfrm rot="10800000">
            <a:off x="5158761" y="4528479"/>
            <a:ext cx="238545" cy="273781"/>
          </a:xfrm>
          <a:prstGeom prst="upArrow">
            <a:avLst>
              <a:gd name="adj1" fmla="val 42338"/>
              <a:gd name="adj2" fmla="val 53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Up Arrow 9">
            <a:extLst>
              <a:ext uri="{FF2B5EF4-FFF2-40B4-BE49-F238E27FC236}">
                <a16:creationId xmlns:a16="http://schemas.microsoft.com/office/drawing/2014/main" id="{11CCC68F-A21D-46A3-842C-03EA54A3B692}"/>
              </a:ext>
            </a:extLst>
          </p:cNvPr>
          <p:cNvSpPr/>
          <p:nvPr/>
        </p:nvSpPr>
        <p:spPr>
          <a:xfrm rot="10800000">
            <a:off x="7893945" y="4528478"/>
            <a:ext cx="238545" cy="273783"/>
          </a:xfrm>
          <a:prstGeom prst="upArrow">
            <a:avLst>
              <a:gd name="adj1" fmla="val 42338"/>
              <a:gd name="adj2" fmla="val 53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Up Arrow 9">
            <a:extLst>
              <a:ext uri="{FF2B5EF4-FFF2-40B4-BE49-F238E27FC236}">
                <a16:creationId xmlns:a16="http://schemas.microsoft.com/office/drawing/2014/main" id="{D49FB54D-6561-2DA5-CCAC-107AD0B4F6A4}"/>
              </a:ext>
            </a:extLst>
          </p:cNvPr>
          <p:cNvSpPr/>
          <p:nvPr/>
        </p:nvSpPr>
        <p:spPr>
          <a:xfrm rot="10800000">
            <a:off x="9689950" y="4527245"/>
            <a:ext cx="238545" cy="273783"/>
          </a:xfrm>
          <a:prstGeom prst="upArrow">
            <a:avLst>
              <a:gd name="adj1" fmla="val 42338"/>
              <a:gd name="adj2" fmla="val 53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7393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83D64D-4148-4873-9EDF-725FBB7CE3B6}"/>
              </a:ext>
            </a:extLst>
          </p:cNvPr>
          <p:cNvSpPr>
            <a:spLocks noGrp="1"/>
          </p:cNvSpPr>
          <p:nvPr>
            <p:ph type="sldNum" sz="quarter" idx="12"/>
          </p:nvPr>
        </p:nvSpPr>
        <p:spPr/>
        <p:txBody>
          <a:bodyPr/>
          <a:lstStyle/>
          <a:p>
            <a:fld id="{8A05B047-7786-42C0-A2BF-6DB1A4525D42}" type="slidenum">
              <a:rPr lang="en-US" smtClean="0"/>
              <a:t>21</a:t>
            </a:fld>
            <a:endParaRPr lang="en-US" dirty="0"/>
          </a:p>
        </p:txBody>
      </p:sp>
      <p:sp>
        <p:nvSpPr>
          <p:cNvPr id="4" name="Title 3">
            <a:extLst>
              <a:ext uri="{FF2B5EF4-FFF2-40B4-BE49-F238E27FC236}">
                <a16:creationId xmlns:a16="http://schemas.microsoft.com/office/drawing/2014/main" id="{08190E0B-79DF-4F14-BA12-CCDB31F180E1}"/>
              </a:ext>
            </a:extLst>
          </p:cNvPr>
          <p:cNvSpPr>
            <a:spLocks noGrp="1"/>
          </p:cNvSpPr>
          <p:nvPr>
            <p:ph type="title"/>
          </p:nvPr>
        </p:nvSpPr>
        <p:spPr/>
        <p:txBody>
          <a:bodyPr/>
          <a:lstStyle/>
          <a:p>
            <a:r>
              <a:rPr lang="en-US" dirty="0"/>
              <a:t>Interest Crediting Rate</a:t>
            </a:r>
            <a:br>
              <a:rPr lang="en-US" dirty="0"/>
            </a:br>
            <a:endParaRPr lang="en-US" dirty="0"/>
          </a:p>
        </p:txBody>
      </p:sp>
      <p:pic>
        <p:nvPicPr>
          <p:cNvPr id="7" name="Picture 2">
            <a:extLst>
              <a:ext uri="{FF2B5EF4-FFF2-40B4-BE49-F238E27FC236}">
                <a16:creationId xmlns:a16="http://schemas.microsoft.com/office/drawing/2014/main" id="{E36722ED-4FEE-429B-BBC4-14FC9E2915B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8" b="96821" l="2882" r="96830">
                        <a14:foregroundMark x1="61095" y1="29769" x2="61095" y2="29769"/>
                        <a14:foregroundMark x1="50432" y1="47110" x2="50432" y2="47110"/>
                        <a14:foregroundMark x1="48991" y1="43353" x2="48991" y2="43353"/>
                        <a14:foregroundMark x1="60231" y1="69075" x2="60231" y2="69075"/>
                        <a14:foregroundMark x1="57061" y1="65896" x2="57061" y2="65896"/>
                        <a14:foregroundMark x1="63689" y1="71676" x2="63689" y2="71676"/>
                        <a14:foregroundMark x1="26225" y1="87572" x2="26225" y2="87572"/>
                        <a14:foregroundMark x1="29107" y1="86127" x2="29107" y2="86127"/>
                        <a14:foregroundMark x1="30548" y1="59249" x2="30548" y2="59249"/>
                        <a14:foregroundMark x1="40922" y1="30925" x2="40922" y2="30925"/>
                        <a14:foregroundMark x1="42939" y1="27457" x2="42939" y2="27457"/>
                        <a14:foregroundMark x1="45245" y1="25434" x2="45245" y2="25434"/>
                        <a14:foregroundMark x1="32565" y1="50289" x2="32565" y2="50289"/>
                        <a14:foregroundMark x1="39769" y1="89595" x2="39769" y2="89595"/>
                        <a14:foregroundMark x1="50720" y1="86416" x2="50720" y2="86416"/>
                        <a14:foregroundMark x1="50432" y1="83815" x2="50432" y2="83815"/>
                        <a14:foregroundMark x1="72334" y1="40462" x2="72334" y2="40462"/>
                        <a14:foregroundMark x1="42363" y1="89884" x2="42363" y2="89884"/>
                        <a14:foregroundMark x1="48127" y1="90173" x2="48127" y2="90173"/>
                        <a14:foregroundMark x1="49568" y1="89884" x2="49568" y2="89884"/>
                        <a14:backgroundMark x1="42939" y1="27457" x2="42939" y2="27457"/>
                        <a14:backgroundMark x1="45533" y1="25723" x2="45533" y2="2572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040509" y="2255219"/>
            <a:ext cx="2017495"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a:extLst>
              <a:ext uri="{FF2B5EF4-FFF2-40B4-BE49-F238E27FC236}">
                <a16:creationId xmlns:a16="http://schemas.microsoft.com/office/drawing/2014/main" id="{30DDD6C8-EF49-4D16-AA74-6C4B5CF4BBBC}"/>
              </a:ext>
            </a:extLst>
          </p:cNvPr>
          <p:cNvCxnSpPr>
            <a:cxnSpLocks/>
          </p:cNvCxnSpPr>
          <p:nvPr/>
        </p:nvCxnSpPr>
        <p:spPr bwMode="auto">
          <a:xfrm flipV="1">
            <a:off x="5568941" y="3770489"/>
            <a:ext cx="1734971" cy="648811"/>
          </a:xfrm>
          <a:prstGeom prst="straightConnector1">
            <a:avLst/>
          </a:prstGeom>
          <a:solidFill>
            <a:schemeClr val="accent1"/>
          </a:solidFill>
          <a:ln w="57150" cap="flat" cmpd="sng" algn="ctr">
            <a:solidFill>
              <a:srgbClr val="00B99B"/>
            </a:solidFill>
            <a:prstDash val="solid"/>
            <a:round/>
            <a:headEnd type="none" w="med" len="med"/>
            <a:tailEnd type="arrow"/>
          </a:ln>
          <a:effectLst/>
        </p:spPr>
      </p:cxnSp>
      <p:sp>
        <p:nvSpPr>
          <p:cNvPr id="16" name="Text Box 10">
            <a:extLst>
              <a:ext uri="{FF2B5EF4-FFF2-40B4-BE49-F238E27FC236}">
                <a16:creationId xmlns:a16="http://schemas.microsoft.com/office/drawing/2014/main" id="{8E335CDD-010B-4DCB-9CA2-3E826EE372F4}"/>
              </a:ext>
            </a:extLst>
          </p:cNvPr>
          <p:cNvSpPr txBox="1">
            <a:spLocks noChangeArrowheads="1"/>
          </p:cNvSpPr>
          <p:nvPr/>
        </p:nvSpPr>
        <p:spPr bwMode="auto">
          <a:xfrm>
            <a:off x="4667187" y="1969380"/>
            <a:ext cx="1960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CC"/>
                </a:solidFill>
                <a:latin typeface="Verdana" pitchFamily="34" charset="0"/>
                <a:cs typeface="Arial" charset="0"/>
              </a:defRPr>
            </a:lvl1pPr>
            <a:lvl2pPr marL="742950" indent="-285750" eaLnBrk="0" hangingPunct="0">
              <a:defRPr sz="3200">
                <a:solidFill>
                  <a:srgbClr val="0000CC"/>
                </a:solidFill>
                <a:latin typeface="Verdana" pitchFamily="34" charset="0"/>
                <a:cs typeface="Arial" charset="0"/>
              </a:defRPr>
            </a:lvl2pPr>
            <a:lvl3pPr marL="1143000" indent="-228600" eaLnBrk="0" hangingPunct="0">
              <a:defRPr sz="3200">
                <a:solidFill>
                  <a:srgbClr val="0000CC"/>
                </a:solidFill>
                <a:latin typeface="Verdana" pitchFamily="34" charset="0"/>
                <a:cs typeface="Arial" charset="0"/>
              </a:defRPr>
            </a:lvl3pPr>
            <a:lvl4pPr marL="1600200" indent="-228600" eaLnBrk="0" hangingPunct="0">
              <a:defRPr sz="3200">
                <a:solidFill>
                  <a:srgbClr val="0000CC"/>
                </a:solidFill>
                <a:latin typeface="Verdana" pitchFamily="34" charset="0"/>
                <a:cs typeface="Arial" charset="0"/>
              </a:defRPr>
            </a:lvl4pPr>
            <a:lvl5pPr marL="2057400" indent="-228600" eaLnBrk="0" hangingPunct="0">
              <a:defRPr sz="3200">
                <a:solidFill>
                  <a:srgbClr val="0000CC"/>
                </a:solidFill>
                <a:latin typeface="Verdana" pitchFamily="34" charset="0"/>
                <a:cs typeface="Arial" charset="0"/>
              </a:defRPr>
            </a:lvl5pPr>
            <a:lvl6pPr marL="2514600" indent="-228600" eaLnBrk="0" fontAlgn="base" hangingPunct="0">
              <a:spcBef>
                <a:spcPct val="0"/>
              </a:spcBef>
              <a:spcAft>
                <a:spcPct val="0"/>
              </a:spcAft>
              <a:defRPr sz="3200">
                <a:solidFill>
                  <a:srgbClr val="0000CC"/>
                </a:solidFill>
                <a:latin typeface="Verdana" pitchFamily="34" charset="0"/>
                <a:cs typeface="Arial" charset="0"/>
              </a:defRPr>
            </a:lvl6pPr>
            <a:lvl7pPr marL="2971800" indent="-228600" eaLnBrk="0" fontAlgn="base" hangingPunct="0">
              <a:spcBef>
                <a:spcPct val="0"/>
              </a:spcBef>
              <a:spcAft>
                <a:spcPct val="0"/>
              </a:spcAft>
              <a:defRPr sz="3200">
                <a:solidFill>
                  <a:srgbClr val="0000CC"/>
                </a:solidFill>
                <a:latin typeface="Verdana" pitchFamily="34" charset="0"/>
                <a:cs typeface="Arial" charset="0"/>
              </a:defRPr>
            </a:lvl7pPr>
            <a:lvl8pPr marL="3429000" indent="-228600" eaLnBrk="0" fontAlgn="base" hangingPunct="0">
              <a:spcBef>
                <a:spcPct val="0"/>
              </a:spcBef>
              <a:spcAft>
                <a:spcPct val="0"/>
              </a:spcAft>
              <a:defRPr sz="3200">
                <a:solidFill>
                  <a:srgbClr val="0000CC"/>
                </a:solidFill>
                <a:latin typeface="Verdana" pitchFamily="34" charset="0"/>
                <a:cs typeface="Arial" charset="0"/>
              </a:defRPr>
            </a:lvl8pPr>
            <a:lvl9pPr marL="3886200" indent="-228600" eaLnBrk="0" fontAlgn="base" hangingPunct="0">
              <a:spcBef>
                <a:spcPct val="0"/>
              </a:spcBef>
              <a:spcAft>
                <a:spcPct val="0"/>
              </a:spcAft>
              <a:defRPr sz="3200">
                <a:solidFill>
                  <a:srgbClr val="0000CC"/>
                </a:solidFill>
                <a:latin typeface="Verdana" pitchFamily="34" charset="0"/>
                <a:cs typeface="Arial" charset="0"/>
              </a:defRPr>
            </a:lvl9pPr>
          </a:lstStyle>
          <a:p>
            <a:pPr algn="ctr"/>
            <a:r>
              <a:rPr lang="en-US" sz="1800" b="1" dirty="0">
                <a:solidFill>
                  <a:srgbClr val="006A98"/>
                </a:solidFill>
                <a:latin typeface="Arial" panose="020B0604020202020204" pitchFamily="34" charset="0"/>
                <a:cs typeface="Arial" panose="020B0604020202020204" pitchFamily="34" charset="0"/>
              </a:rPr>
              <a:t>Cash Balance</a:t>
            </a:r>
          </a:p>
        </p:txBody>
      </p:sp>
      <p:sp>
        <p:nvSpPr>
          <p:cNvPr id="17" name="Text Box 3">
            <a:extLst>
              <a:ext uri="{FF2B5EF4-FFF2-40B4-BE49-F238E27FC236}">
                <a16:creationId xmlns:a16="http://schemas.microsoft.com/office/drawing/2014/main" id="{0FC66DB3-A7B6-4B31-8109-D5225C8033F8}"/>
              </a:ext>
            </a:extLst>
          </p:cNvPr>
          <p:cNvSpPr txBox="1">
            <a:spLocks noChangeArrowheads="1"/>
          </p:cNvSpPr>
          <p:nvPr/>
        </p:nvSpPr>
        <p:spPr bwMode="auto">
          <a:xfrm>
            <a:off x="6829936" y="2666699"/>
            <a:ext cx="9701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CC"/>
                </a:solidFill>
                <a:latin typeface="Verdana" pitchFamily="34" charset="0"/>
                <a:cs typeface="Arial" charset="0"/>
              </a:defRPr>
            </a:lvl1pPr>
            <a:lvl2pPr marL="742950" indent="-285750" eaLnBrk="0" hangingPunct="0">
              <a:defRPr sz="3200">
                <a:solidFill>
                  <a:srgbClr val="0000CC"/>
                </a:solidFill>
                <a:latin typeface="Verdana" pitchFamily="34" charset="0"/>
                <a:cs typeface="Arial" charset="0"/>
              </a:defRPr>
            </a:lvl2pPr>
            <a:lvl3pPr marL="1143000" indent="-228600" eaLnBrk="0" hangingPunct="0">
              <a:defRPr sz="3200">
                <a:solidFill>
                  <a:srgbClr val="0000CC"/>
                </a:solidFill>
                <a:latin typeface="Verdana" pitchFamily="34" charset="0"/>
                <a:cs typeface="Arial" charset="0"/>
              </a:defRPr>
            </a:lvl3pPr>
            <a:lvl4pPr marL="1600200" indent="-228600" eaLnBrk="0" hangingPunct="0">
              <a:defRPr sz="3200">
                <a:solidFill>
                  <a:srgbClr val="0000CC"/>
                </a:solidFill>
                <a:latin typeface="Verdana" pitchFamily="34" charset="0"/>
                <a:cs typeface="Arial" charset="0"/>
              </a:defRPr>
            </a:lvl4pPr>
            <a:lvl5pPr marL="2057400" indent="-228600" eaLnBrk="0" hangingPunct="0">
              <a:defRPr sz="3200">
                <a:solidFill>
                  <a:srgbClr val="0000CC"/>
                </a:solidFill>
                <a:latin typeface="Verdana" pitchFamily="34" charset="0"/>
                <a:cs typeface="Arial" charset="0"/>
              </a:defRPr>
            </a:lvl5pPr>
            <a:lvl6pPr marL="2514600" indent="-228600" eaLnBrk="0" fontAlgn="base" hangingPunct="0">
              <a:spcBef>
                <a:spcPct val="0"/>
              </a:spcBef>
              <a:spcAft>
                <a:spcPct val="0"/>
              </a:spcAft>
              <a:defRPr sz="3200">
                <a:solidFill>
                  <a:srgbClr val="0000CC"/>
                </a:solidFill>
                <a:latin typeface="Verdana" pitchFamily="34" charset="0"/>
                <a:cs typeface="Arial" charset="0"/>
              </a:defRPr>
            </a:lvl6pPr>
            <a:lvl7pPr marL="2971800" indent="-228600" eaLnBrk="0" fontAlgn="base" hangingPunct="0">
              <a:spcBef>
                <a:spcPct val="0"/>
              </a:spcBef>
              <a:spcAft>
                <a:spcPct val="0"/>
              </a:spcAft>
              <a:defRPr sz="3200">
                <a:solidFill>
                  <a:srgbClr val="0000CC"/>
                </a:solidFill>
                <a:latin typeface="Verdana" pitchFamily="34" charset="0"/>
                <a:cs typeface="Arial" charset="0"/>
              </a:defRPr>
            </a:lvl7pPr>
            <a:lvl8pPr marL="3429000" indent="-228600" eaLnBrk="0" fontAlgn="base" hangingPunct="0">
              <a:spcBef>
                <a:spcPct val="0"/>
              </a:spcBef>
              <a:spcAft>
                <a:spcPct val="0"/>
              </a:spcAft>
              <a:defRPr sz="3200">
                <a:solidFill>
                  <a:srgbClr val="0000CC"/>
                </a:solidFill>
                <a:latin typeface="Verdana" pitchFamily="34" charset="0"/>
                <a:cs typeface="Arial" charset="0"/>
              </a:defRPr>
            </a:lvl8pPr>
            <a:lvl9pPr marL="3886200" indent="-228600" eaLnBrk="0" fontAlgn="base" hangingPunct="0">
              <a:spcBef>
                <a:spcPct val="0"/>
              </a:spcBef>
              <a:spcAft>
                <a:spcPct val="0"/>
              </a:spcAft>
              <a:defRPr sz="3200">
                <a:solidFill>
                  <a:srgbClr val="0000CC"/>
                </a:solidFill>
                <a:latin typeface="Verdana" pitchFamily="34" charset="0"/>
                <a:cs typeface="Arial" charset="0"/>
              </a:defRPr>
            </a:lvl9pPr>
          </a:lstStyle>
          <a:p>
            <a:pPr algn="ctr"/>
            <a:r>
              <a:rPr lang="en-US" sz="1400" b="1" dirty="0">
                <a:solidFill>
                  <a:srgbClr val="696158"/>
                </a:solidFill>
                <a:latin typeface="Arial" panose="020B0604020202020204" pitchFamily="34" charset="0"/>
                <a:cs typeface="Arial" panose="020B0604020202020204" pitchFamily="34" charset="0"/>
              </a:rPr>
              <a:t>Interest </a:t>
            </a:r>
          </a:p>
          <a:p>
            <a:pPr algn="ctr"/>
            <a:r>
              <a:rPr lang="en-US" sz="1400" b="1" dirty="0">
                <a:solidFill>
                  <a:srgbClr val="696158"/>
                </a:solidFill>
                <a:latin typeface="Arial" panose="020B0604020202020204" pitchFamily="34" charset="0"/>
                <a:cs typeface="Arial" panose="020B0604020202020204" pitchFamily="34" charset="0"/>
              </a:rPr>
              <a:t>Crediting</a:t>
            </a:r>
          </a:p>
          <a:p>
            <a:pPr algn="ctr"/>
            <a:r>
              <a:rPr lang="en-US" sz="1400" b="1" dirty="0">
                <a:solidFill>
                  <a:srgbClr val="696158"/>
                </a:solidFill>
                <a:latin typeface="Arial" panose="020B0604020202020204" pitchFamily="34" charset="0"/>
                <a:cs typeface="Arial" panose="020B0604020202020204" pitchFamily="34" charset="0"/>
              </a:rPr>
              <a:t>Rate</a:t>
            </a:r>
          </a:p>
          <a:p>
            <a:pPr algn="ctr"/>
            <a:r>
              <a:rPr lang="en-US" sz="1400" b="1" dirty="0">
                <a:solidFill>
                  <a:srgbClr val="696158"/>
                </a:solidFill>
                <a:latin typeface="Arial" panose="020B0604020202020204" pitchFamily="34" charset="0"/>
                <a:cs typeface="Arial" panose="020B0604020202020204" pitchFamily="34" charset="0"/>
              </a:rPr>
              <a:t> (4-5%)</a:t>
            </a:r>
          </a:p>
        </p:txBody>
      </p:sp>
      <p:sp>
        <p:nvSpPr>
          <p:cNvPr id="18" name="Text Box 7">
            <a:extLst>
              <a:ext uri="{FF2B5EF4-FFF2-40B4-BE49-F238E27FC236}">
                <a16:creationId xmlns:a16="http://schemas.microsoft.com/office/drawing/2014/main" id="{F9FDA88E-A799-4C7C-9994-A10CCDE1C01D}"/>
              </a:ext>
            </a:extLst>
          </p:cNvPr>
          <p:cNvSpPr txBox="1">
            <a:spLocks noChangeArrowheads="1"/>
          </p:cNvSpPr>
          <p:nvPr/>
        </p:nvSpPr>
        <p:spPr bwMode="auto">
          <a:xfrm>
            <a:off x="3671823" y="3200100"/>
            <a:ext cx="12570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CC"/>
                </a:solidFill>
                <a:latin typeface="Verdana" pitchFamily="34" charset="0"/>
                <a:cs typeface="Arial" charset="0"/>
              </a:defRPr>
            </a:lvl1pPr>
            <a:lvl2pPr marL="742950" indent="-285750" eaLnBrk="0" hangingPunct="0">
              <a:defRPr sz="3200">
                <a:solidFill>
                  <a:srgbClr val="0000CC"/>
                </a:solidFill>
                <a:latin typeface="Verdana" pitchFamily="34" charset="0"/>
                <a:cs typeface="Arial" charset="0"/>
              </a:defRPr>
            </a:lvl2pPr>
            <a:lvl3pPr marL="1143000" indent="-228600" eaLnBrk="0" hangingPunct="0">
              <a:defRPr sz="3200">
                <a:solidFill>
                  <a:srgbClr val="0000CC"/>
                </a:solidFill>
                <a:latin typeface="Verdana" pitchFamily="34" charset="0"/>
                <a:cs typeface="Arial" charset="0"/>
              </a:defRPr>
            </a:lvl3pPr>
            <a:lvl4pPr marL="1600200" indent="-228600" eaLnBrk="0" hangingPunct="0">
              <a:defRPr sz="3200">
                <a:solidFill>
                  <a:srgbClr val="0000CC"/>
                </a:solidFill>
                <a:latin typeface="Verdana" pitchFamily="34" charset="0"/>
                <a:cs typeface="Arial" charset="0"/>
              </a:defRPr>
            </a:lvl4pPr>
            <a:lvl5pPr marL="2057400" indent="-228600" eaLnBrk="0" hangingPunct="0">
              <a:defRPr sz="3200">
                <a:solidFill>
                  <a:srgbClr val="0000CC"/>
                </a:solidFill>
                <a:latin typeface="Verdana" pitchFamily="34" charset="0"/>
                <a:cs typeface="Arial" charset="0"/>
              </a:defRPr>
            </a:lvl5pPr>
            <a:lvl6pPr marL="2514600" indent="-228600" eaLnBrk="0" fontAlgn="base" hangingPunct="0">
              <a:spcBef>
                <a:spcPct val="0"/>
              </a:spcBef>
              <a:spcAft>
                <a:spcPct val="0"/>
              </a:spcAft>
              <a:defRPr sz="3200">
                <a:solidFill>
                  <a:srgbClr val="0000CC"/>
                </a:solidFill>
                <a:latin typeface="Verdana" pitchFamily="34" charset="0"/>
                <a:cs typeface="Arial" charset="0"/>
              </a:defRPr>
            </a:lvl6pPr>
            <a:lvl7pPr marL="2971800" indent="-228600" eaLnBrk="0" fontAlgn="base" hangingPunct="0">
              <a:spcBef>
                <a:spcPct val="0"/>
              </a:spcBef>
              <a:spcAft>
                <a:spcPct val="0"/>
              </a:spcAft>
              <a:defRPr sz="3200">
                <a:solidFill>
                  <a:srgbClr val="0000CC"/>
                </a:solidFill>
                <a:latin typeface="Verdana" pitchFamily="34" charset="0"/>
                <a:cs typeface="Arial" charset="0"/>
              </a:defRPr>
            </a:lvl7pPr>
            <a:lvl8pPr marL="3429000" indent="-228600" eaLnBrk="0" fontAlgn="base" hangingPunct="0">
              <a:spcBef>
                <a:spcPct val="0"/>
              </a:spcBef>
              <a:spcAft>
                <a:spcPct val="0"/>
              </a:spcAft>
              <a:defRPr sz="3200">
                <a:solidFill>
                  <a:srgbClr val="0000CC"/>
                </a:solidFill>
                <a:latin typeface="Verdana" pitchFamily="34" charset="0"/>
                <a:cs typeface="Arial" charset="0"/>
              </a:defRPr>
            </a:lvl8pPr>
            <a:lvl9pPr marL="3886200" indent="-228600" eaLnBrk="0" fontAlgn="base" hangingPunct="0">
              <a:spcBef>
                <a:spcPct val="0"/>
              </a:spcBef>
              <a:spcAft>
                <a:spcPct val="0"/>
              </a:spcAft>
              <a:defRPr sz="3200">
                <a:solidFill>
                  <a:srgbClr val="0000CC"/>
                </a:solidFill>
                <a:latin typeface="Verdana" pitchFamily="34" charset="0"/>
                <a:cs typeface="Arial" charset="0"/>
              </a:defRPr>
            </a:lvl9pPr>
          </a:lstStyle>
          <a:p>
            <a:pPr algn="r"/>
            <a:r>
              <a:rPr lang="en-US" sz="1400" b="1" dirty="0">
                <a:solidFill>
                  <a:srgbClr val="696158"/>
                </a:solidFill>
                <a:latin typeface="Arial" panose="020B0604020202020204" pitchFamily="34" charset="0"/>
                <a:cs typeface="Arial" panose="020B0604020202020204" pitchFamily="34" charset="0"/>
              </a:rPr>
              <a:t>Contribution</a:t>
            </a:r>
          </a:p>
        </p:txBody>
      </p:sp>
      <p:grpSp>
        <p:nvGrpSpPr>
          <p:cNvPr id="19" name="Group 18">
            <a:extLst>
              <a:ext uri="{FF2B5EF4-FFF2-40B4-BE49-F238E27FC236}">
                <a16:creationId xmlns:a16="http://schemas.microsoft.com/office/drawing/2014/main" id="{BDE39499-D81A-4AE7-A6EA-012F38B8EA4B}"/>
              </a:ext>
            </a:extLst>
          </p:cNvPr>
          <p:cNvGrpSpPr/>
          <p:nvPr/>
        </p:nvGrpSpPr>
        <p:grpSpPr>
          <a:xfrm>
            <a:off x="5386096" y="2483819"/>
            <a:ext cx="1783739" cy="1554480"/>
            <a:chOff x="6508775" y="2704725"/>
            <a:chExt cx="1783739" cy="1727432"/>
          </a:xfrm>
        </p:grpSpPr>
        <p:pic>
          <p:nvPicPr>
            <p:cNvPr id="20" name="Picture 3">
              <a:extLst>
                <a:ext uri="{FF2B5EF4-FFF2-40B4-BE49-F238E27FC236}">
                  <a16:creationId xmlns:a16="http://schemas.microsoft.com/office/drawing/2014/main" id="{5CE4F41F-CD11-4DAC-9268-BC3A0FE3467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508775" y="2704725"/>
              <a:ext cx="1783739" cy="170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a:extLst>
                <a:ext uri="{FF2B5EF4-FFF2-40B4-BE49-F238E27FC236}">
                  <a16:creationId xmlns:a16="http://schemas.microsoft.com/office/drawing/2014/main" id="{DAD4DDE1-7C97-4DA1-9997-A35E18564670}"/>
                </a:ext>
              </a:extLst>
            </p:cNvPr>
            <p:cNvPicPr>
              <a:picLocks noChangeAspect="1" noChangeArrowheads="1"/>
            </p:cNvPicPr>
            <p:nvPr/>
          </p:nvPicPr>
          <p:blipFill rotWithShape="1">
            <a:blip r:embed="rId7">
              <a:extLst>
                <a:ext uri="{BEBA8EAE-BF5A-486C-A8C5-ECC9F3942E4B}">
                  <a14:imgProps xmlns:a14="http://schemas.microsoft.com/office/drawing/2010/main">
                    <a14:imgLayer r:embed="rId4">
                      <a14:imgEffect>
                        <a14:backgroundRemoval t="578" b="96821" l="2882" r="96830">
                          <a14:foregroundMark x1="61095" y1="29769" x2="61095" y2="29769"/>
                          <a14:foregroundMark x1="50432" y1="47110" x2="50432" y2="47110"/>
                          <a14:foregroundMark x1="48991" y1="43353" x2="48991" y2="43353"/>
                          <a14:foregroundMark x1="60231" y1="69075" x2="60231" y2="69075"/>
                          <a14:foregroundMark x1="57061" y1="65896" x2="57061" y2="65896"/>
                          <a14:foregroundMark x1="63689" y1="71676" x2="63689" y2="71676"/>
                          <a14:foregroundMark x1="26225" y1="87572" x2="26225" y2="87572"/>
                          <a14:foregroundMark x1="29107" y1="86127" x2="29107" y2="86127"/>
                          <a14:foregroundMark x1="40922" y1="30925" x2="40922" y2="30925"/>
                          <a14:foregroundMark x1="42939" y1="27457" x2="42939" y2="27457"/>
                          <a14:foregroundMark x1="45245" y1="25434" x2="45245" y2="25434"/>
                          <a14:foregroundMark x1="39769" y1="89595" x2="39769" y2="89595"/>
                          <a14:foregroundMark x1="50720" y1="86416" x2="50720" y2="86416"/>
                          <a14:foregroundMark x1="50432" y1="83815" x2="50432" y2="83815"/>
                          <a14:foregroundMark x1="72334" y1="40462" x2="72334" y2="40462"/>
                          <a14:foregroundMark x1="42363" y1="89884" x2="42363" y2="89884"/>
                          <a14:foregroundMark x1="48127" y1="90173" x2="48127" y2="90173"/>
                          <a14:foregroundMark x1="49568" y1="89884" x2="49568" y2="89884"/>
                          <a14:backgroundMark x1="42939" y1="27457" x2="42939" y2="27457"/>
                          <a14:backgroundMark x1="45533" y1="25723" x2="45533" y2="25723"/>
                        </a14:backgroundRemoval>
                      </a14:imgEffect>
                    </a14:imgLayer>
                  </a14:imgProps>
                </a:ext>
                <a:ext uri="{28A0092B-C50C-407E-A947-70E740481C1C}">
                  <a14:useLocalDpi xmlns:a14="http://schemas.microsoft.com/office/drawing/2010/main" val="0"/>
                </a:ext>
              </a:extLst>
            </a:blip>
            <a:srcRect t="39578" r="30122"/>
            <a:stretch/>
          </p:blipFill>
          <p:spPr bwMode="auto">
            <a:xfrm>
              <a:off x="6508775" y="3361554"/>
              <a:ext cx="1241736" cy="107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3">
            <a:extLst>
              <a:ext uri="{FF2B5EF4-FFF2-40B4-BE49-F238E27FC236}">
                <a16:creationId xmlns:a16="http://schemas.microsoft.com/office/drawing/2014/main" id="{4AB1197A-8B61-4E66-8515-DCC395E15F4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01" l="334" r="98997">
                        <a14:foregroundMark x1="13043" y1="33915" x2="13043" y2="33915"/>
                      </a14:backgroundRemoval>
                    </a14:imgEffect>
                  </a14:imgLayer>
                </a14:imgProps>
              </a:ext>
              <a:ext uri="{28A0092B-C50C-407E-A947-70E740481C1C}">
                <a14:useLocalDpi xmlns:a14="http://schemas.microsoft.com/office/drawing/2010/main" val="0"/>
              </a:ext>
            </a:extLst>
          </a:blip>
          <a:srcRect/>
          <a:stretch>
            <a:fillRect/>
          </a:stretch>
        </p:blipFill>
        <p:spPr bwMode="auto">
          <a:xfrm>
            <a:off x="4926083" y="3962099"/>
            <a:ext cx="1226960"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a:extLst>
              <a:ext uri="{FF2B5EF4-FFF2-40B4-BE49-F238E27FC236}">
                <a16:creationId xmlns:a16="http://schemas.microsoft.com/office/drawing/2014/main" id="{E2494C52-1083-92B8-67E6-9449ABD8B7CE}"/>
              </a:ext>
            </a:extLst>
          </p:cNvPr>
          <p:cNvSpPr txBox="1">
            <a:spLocks noChangeArrowheads="1"/>
          </p:cNvSpPr>
          <p:nvPr/>
        </p:nvSpPr>
        <p:spPr bwMode="auto">
          <a:xfrm>
            <a:off x="7973419" y="2892323"/>
            <a:ext cx="25010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CC"/>
                </a:solidFill>
                <a:latin typeface="Verdana" pitchFamily="34" charset="0"/>
                <a:cs typeface="Arial" charset="0"/>
              </a:defRPr>
            </a:lvl1pPr>
            <a:lvl2pPr marL="742950" indent="-285750" eaLnBrk="0" hangingPunct="0">
              <a:defRPr sz="3200">
                <a:solidFill>
                  <a:srgbClr val="0000CC"/>
                </a:solidFill>
                <a:latin typeface="Verdana" pitchFamily="34" charset="0"/>
                <a:cs typeface="Arial" charset="0"/>
              </a:defRPr>
            </a:lvl2pPr>
            <a:lvl3pPr marL="1143000" indent="-228600" eaLnBrk="0" hangingPunct="0">
              <a:defRPr sz="3200">
                <a:solidFill>
                  <a:srgbClr val="0000CC"/>
                </a:solidFill>
                <a:latin typeface="Verdana" pitchFamily="34" charset="0"/>
                <a:cs typeface="Arial" charset="0"/>
              </a:defRPr>
            </a:lvl3pPr>
            <a:lvl4pPr marL="1600200" indent="-228600" eaLnBrk="0" hangingPunct="0">
              <a:defRPr sz="3200">
                <a:solidFill>
                  <a:srgbClr val="0000CC"/>
                </a:solidFill>
                <a:latin typeface="Verdana" pitchFamily="34" charset="0"/>
                <a:cs typeface="Arial" charset="0"/>
              </a:defRPr>
            </a:lvl4pPr>
            <a:lvl5pPr marL="2057400" indent="-228600" eaLnBrk="0" hangingPunct="0">
              <a:defRPr sz="3200">
                <a:solidFill>
                  <a:srgbClr val="0000CC"/>
                </a:solidFill>
                <a:latin typeface="Verdana" pitchFamily="34" charset="0"/>
                <a:cs typeface="Arial" charset="0"/>
              </a:defRPr>
            </a:lvl5pPr>
            <a:lvl6pPr marL="2514600" indent="-228600" eaLnBrk="0" fontAlgn="base" hangingPunct="0">
              <a:spcBef>
                <a:spcPct val="0"/>
              </a:spcBef>
              <a:spcAft>
                <a:spcPct val="0"/>
              </a:spcAft>
              <a:defRPr sz="3200">
                <a:solidFill>
                  <a:srgbClr val="0000CC"/>
                </a:solidFill>
                <a:latin typeface="Verdana" pitchFamily="34" charset="0"/>
                <a:cs typeface="Arial" charset="0"/>
              </a:defRPr>
            </a:lvl6pPr>
            <a:lvl7pPr marL="2971800" indent="-228600" eaLnBrk="0" fontAlgn="base" hangingPunct="0">
              <a:spcBef>
                <a:spcPct val="0"/>
              </a:spcBef>
              <a:spcAft>
                <a:spcPct val="0"/>
              </a:spcAft>
              <a:defRPr sz="3200">
                <a:solidFill>
                  <a:srgbClr val="0000CC"/>
                </a:solidFill>
                <a:latin typeface="Verdana" pitchFamily="34" charset="0"/>
                <a:cs typeface="Arial" charset="0"/>
              </a:defRPr>
            </a:lvl7pPr>
            <a:lvl8pPr marL="3429000" indent="-228600" eaLnBrk="0" fontAlgn="base" hangingPunct="0">
              <a:spcBef>
                <a:spcPct val="0"/>
              </a:spcBef>
              <a:spcAft>
                <a:spcPct val="0"/>
              </a:spcAft>
              <a:defRPr sz="3200">
                <a:solidFill>
                  <a:srgbClr val="0000CC"/>
                </a:solidFill>
                <a:latin typeface="Verdana" pitchFamily="34" charset="0"/>
                <a:cs typeface="Arial" charset="0"/>
              </a:defRPr>
            </a:lvl8pPr>
            <a:lvl9pPr marL="3886200" indent="-228600" eaLnBrk="0" fontAlgn="base" hangingPunct="0">
              <a:spcBef>
                <a:spcPct val="0"/>
              </a:spcBef>
              <a:spcAft>
                <a:spcPct val="0"/>
              </a:spcAft>
              <a:defRPr sz="3200">
                <a:solidFill>
                  <a:srgbClr val="0000CC"/>
                </a:solidFill>
                <a:latin typeface="Verdana" pitchFamily="34" charset="0"/>
                <a:cs typeface="Arial" charset="0"/>
              </a:defRPr>
            </a:lvl9pPr>
          </a:lstStyle>
          <a:p>
            <a:pPr algn="ctr"/>
            <a:r>
              <a:rPr lang="en-US" sz="1400" b="1" dirty="0">
                <a:solidFill>
                  <a:schemeClr val="accent6"/>
                </a:solidFill>
                <a:latin typeface="Arial" panose="020B0604020202020204" pitchFamily="34" charset="0"/>
                <a:cs typeface="Arial" panose="020B0604020202020204" pitchFamily="34" charset="0"/>
              </a:rPr>
              <a:t>Dictated by Plan Document</a:t>
            </a:r>
          </a:p>
        </p:txBody>
      </p:sp>
      <p:sp>
        <p:nvSpPr>
          <p:cNvPr id="2" name="Footer Placeholder 2">
            <a:extLst>
              <a:ext uri="{FF2B5EF4-FFF2-40B4-BE49-F238E27FC236}">
                <a16:creationId xmlns:a16="http://schemas.microsoft.com/office/drawing/2014/main" id="{13EFD2C7-62B3-F6CA-89B2-48D47B281F42}"/>
              </a:ext>
            </a:extLst>
          </p:cNvPr>
          <p:cNvSpPr>
            <a:spLocks noGrp="1"/>
          </p:cNvSpPr>
          <p:nvPr>
            <p:ph type="ftr" sz="quarter" idx="11"/>
          </p:nvPr>
        </p:nvSpPr>
        <p:spPr>
          <a:xfrm>
            <a:off x="2505701" y="6387510"/>
            <a:ext cx="6126480"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Tree>
    <p:extLst>
      <p:ext uri="{BB962C8B-B14F-4D97-AF65-F5344CB8AC3E}">
        <p14:creationId xmlns:p14="http://schemas.microsoft.com/office/powerpoint/2010/main" val="132534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1BFB184-175E-66B6-C940-7A5FB3896A0D}"/>
              </a:ext>
            </a:extLst>
          </p:cNvPr>
          <p:cNvCxnSpPr>
            <a:cxnSpLocks/>
          </p:cNvCxnSpPr>
          <p:nvPr/>
        </p:nvCxnSpPr>
        <p:spPr>
          <a:xfrm>
            <a:off x="722482" y="2040765"/>
            <a:ext cx="0" cy="30110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D8901D7C-99B0-4508-80B1-7BC81B4A3566}"/>
              </a:ext>
            </a:extLst>
          </p:cNvPr>
          <p:cNvSpPr>
            <a:spLocks noGrp="1"/>
          </p:cNvSpPr>
          <p:nvPr>
            <p:ph type="sldNum" sz="quarter" idx="12"/>
          </p:nvPr>
        </p:nvSpPr>
        <p:spPr/>
        <p:txBody>
          <a:bodyPr/>
          <a:lstStyle/>
          <a:p>
            <a:fld id="{8A05B047-7786-42C0-A2BF-6DB1A4525D42}" type="slidenum">
              <a:rPr lang="en-US" smtClean="0"/>
              <a:t>22</a:t>
            </a:fld>
            <a:endParaRPr lang="en-US" dirty="0"/>
          </a:p>
        </p:txBody>
      </p:sp>
      <p:sp>
        <p:nvSpPr>
          <p:cNvPr id="5" name="Title 4">
            <a:extLst>
              <a:ext uri="{FF2B5EF4-FFF2-40B4-BE49-F238E27FC236}">
                <a16:creationId xmlns:a16="http://schemas.microsoft.com/office/drawing/2014/main" id="{F7F38381-37A4-43FE-9976-B361CCA953D0}"/>
              </a:ext>
            </a:extLst>
          </p:cNvPr>
          <p:cNvSpPr>
            <a:spLocks noGrp="1"/>
          </p:cNvSpPr>
          <p:nvPr>
            <p:ph type="title"/>
          </p:nvPr>
        </p:nvSpPr>
        <p:spPr/>
        <p:txBody>
          <a:bodyPr/>
          <a:lstStyle/>
          <a:p>
            <a:r>
              <a:rPr lang="en-US" dirty="0"/>
              <a:t>Fixed Rate: 4%</a:t>
            </a:r>
          </a:p>
        </p:txBody>
      </p:sp>
      <p:cxnSp>
        <p:nvCxnSpPr>
          <p:cNvPr id="10" name="Straight Arrow Connector 9">
            <a:extLst>
              <a:ext uri="{FF2B5EF4-FFF2-40B4-BE49-F238E27FC236}">
                <a16:creationId xmlns:a16="http://schemas.microsoft.com/office/drawing/2014/main" id="{FDD2FBD3-A8DC-B00B-0981-34536BB2F3F4}"/>
              </a:ext>
            </a:extLst>
          </p:cNvPr>
          <p:cNvCxnSpPr>
            <a:cxnSpLocks/>
          </p:cNvCxnSpPr>
          <p:nvPr/>
        </p:nvCxnSpPr>
        <p:spPr>
          <a:xfrm flipV="1">
            <a:off x="733507" y="3512688"/>
            <a:ext cx="10249271" cy="1421395"/>
          </a:xfrm>
          <a:prstGeom prst="straightConnector1">
            <a:avLst/>
          </a:prstGeom>
          <a:ln w="254000">
            <a:gradFill>
              <a:gsLst>
                <a:gs pos="2000">
                  <a:schemeClr val="accent2">
                    <a:alpha val="70000"/>
                  </a:schemeClr>
                </a:gs>
                <a:gs pos="24000">
                  <a:schemeClr val="accent1">
                    <a:alpha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F32017-FC67-98D8-95B8-EB3EBB88BF57}"/>
              </a:ext>
            </a:extLst>
          </p:cNvPr>
          <p:cNvSpPr txBox="1"/>
          <p:nvPr/>
        </p:nvSpPr>
        <p:spPr>
          <a:xfrm rot="21116661">
            <a:off x="4675704" y="4207064"/>
            <a:ext cx="883255" cy="276999"/>
          </a:xfrm>
          <a:prstGeom prst="rect">
            <a:avLst/>
          </a:prstGeom>
          <a:noFill/>
        </p:spPr>
        <p:txBody>
          <a:bodyPr wrap="none" lIns="0" tIns="0" rIns="0" bIns="0" rtlCol="0">
            <a:spAutoFit/>
          </a:bodyPr>
          <a:lstStyle/>
          <a:p>
            <a:pPr algn="l">
              <a:lnSpc>
                <a:spcPct val="90000"/>
              </a:lnSpc>
            </a:pPr>
            <a:r>
              <a:rPr lang="en-US" sz="2000" b="1" dirty="0"/>
              <a:t>4% ICR</a:t>
            </a:r>
          </a:p>
        </p:txBody>
      </p:sp>
      <p:cxnSp>
        <p:nvCxnSpPr>
          <p:cNvPr id="15" name="Straight Connector 14">
            <a:extLst>
              <a:ext uri="{FF2B5EF4-FFF2-40B4-BE49-F238E27FC236}">
                <a16:creationId xmlns:a16="http://schemas.microsoft.com/office/drawing/2014/main" id="{A597AAAB-EADA-C4DA-325E-28FB5F313067}"/>
              </a:ext>
            </a:extLst>
          </p:cNvPr>
          <p:cNvCxnSpPr/>
          <p:nvPr/>
        </p:nvCxnSpPr>
        <p:spPr>
          <a:xfrm flipV="1">
            <a:off x="733507" y="4544583"/>
            <a:ext cx="1167897" cy="389500"/>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FECB0BE-CE9D-984A-AB9F-26ED482CB67A}"/>
              </a:ext>
            </a:extLst>
          </p:cNvPr>
          <p:cNvCxnSpPr>
            <a:cxnSpLocks/>
          </p:cNvCxnSpPr>
          <p:nvPr/>
        </p:nvCxnSpPr>
        <p:spPr>
          <a:xfrm>
            <a:off x="1892351" y="4544583"/>
            <a:ext cx="1365945" cy="194751"/>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140A2A-CB4E-3A20-5EED-B9C18834BED2}"/>
              </a:ext>
            </a:extLst>
          </p:cNvPr>
          <p:cNvCxnSpPr>
            <a:cxnSpLocks/>
          </p:cNvCxnSpPr>
          <p:nvPr/>
        </p:nvCxnSpPr>
        <p:spPr>
          <a:xfrm flipV="1">
            <a:off x="3249244" y="3990316"/>
            <a:ext cx="1060383" cy="753799"/>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FCE3215-B5FC-29E5-56F3-89B44C6A61CF}"/>
              </a:ext>
            </a:extLst>
          </p:cNvPr>
          <p:cNvCxnSpPr>
            <a:cxnSpLocks/>
          </p:cNvCxnSpPr>
          <p:nvPr/>
        </p:nvCxnSpPr>
        <p:spPr>
          <a:xfrm>
            <a:off x="4300573" y="3997159"/>
            <a:ext cx="1356892" cy="67791"/>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D44829-6A1B-95B1-A35A-F6F51C226215}"/>
              </a:ext>
            </a:extLst>
          </p:cNvPr>
          <p:cNvCxnSpPr>
            <a:cxnSpLocks/>
          </p:cNvCxnSpPr>
          <p:nvPr/>
        </p:nvCxnSpPr>
        <p:spPr>
          <a:xfrm>
            <a:off x="5648412" y="4069476"/>
            <a:ext cx="1531164" cy="470891"/>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071D16-4BC7-6996-64AA-5D27E08EB60B}"/>
              </a:ext>
            </a:extLst>
          </p:cNvPr>
          <p:cNvCxnSpPr>
            <a:cxnSpLocks/>
          </p:cNvCxnSpPr>
          <p:nvPr/>
        </p:nvCxnSpPr>
        <p:spPr>
          <a:xfrm flipV="1">
            <a:off x="7160341" y="3831768"/>
            <a:ext cx="1522108" cy="708599"/>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D54EF74-0B91-2B66-3D74-BE0B8D052885}"/>
              </a:ext>
            </a:extLst>
          </p:cNvPr>
          <p:cNvCxnSpPr>
            <a:cxnSpLocks/>
          </p:cNvCxnSpPr>
          <p:nvPr/>
        </p:nvCxnSpPr>
        <p:spPr>
          <a:xfrm flipV="1">
            <a:off x="8643598" y="3429000"/>
            <a:ext cx="1559835" cy="415245"/>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7783F3-31D9-DF96-6AC5-0CF8549A554D}"/>
              </a:ext>
            </a:extLst>
          </p:cNvPr>
          <p:cNvCxnSpPr>
            <a:cxnSpLocks/>
          </p:cNvCxnSpPr>
          <p:nvPr/>
        </p:nvCxnSpPr>
        <p:spPr>
          <a:xfrm flipH="1">
            <a:off x="729306" y="5048541"/>
            <a:ext cx="1005840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2">
            <a:extLst>
              <a:ext uri="{FF2B5EF4-FFF2-40B4-BE49-F238E27FC236}">
                <a16:creationId xmlns:a16="http://schemas.microsoft.com/office/drawing/2014/main" id="{FE7B6332-1E3A-890A-FA13-4A8C216F3921}"/>
              </a:ext>
            </a:extLst>
          </p:cNvPr>
          <p:cNvSpPr>
            <a:spLocks noGrp="1"/>
          </p:cNvSpPr>
          <p:nvPr>
            <p:ph type="ftr" sz="quarter" idx="11"/>
          </p:nvPr>
        </p:nvSpPr>
        <p:spPr>
          <a:xfrm>
            <a:off x="2603103" y="6479043"/>
            <a:ext cx="6126480"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
        <p:nvSpPr>
          <p:cNvPr id="2" name="Text Box 10">
            <a:extLst>
              <a:ext uri="{FF2B5EF4-FFF2-40B4-BE49-F238E27FC236}">
                <a16:creationId xmlns:a16="http://schemas.microsoft.com/office/drawing/2014/main" id="{5FEB2D67-3DF6-AE62-1E9B-1F2495C63C4E}"/>
              </a:ext>
            </a:extLst>
          </p:cNvPr>
          <p:cNvSpPr txBox="1">
            <a:spLocks noChangeArrowheads="1"/>
          </p:cNvSpPr>
          <p:nvPr/>
        </p:nvSpPr>
        <p:spPr bwMode="auto">
          <a:xfrm>
            <a:off x="921081" y="5401897"/>
            <a:ext cx="1960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CC"/>
                </a:solidFill>
                <a:latin typeface="Verdana" pitchFamily="34" charset="0"/>
                <a:cs typeface="Arial" charset="0"/>
              </a:defRPr>
            </a:lvl1pPr>
            <a:lvl2pPr marL="742950" indent="-285750" eaLnBrk="0" hangingPunct="0">
              <a:defRPr sz="3200">
                <a:solidFill>
                  <a:srgbClr val="0000CC"/>
                </a:solidFill>
                <a:latin typeface="Verdana" pitchFamily="34" charset="0"/>
                <a:cs typeface="Arial" charset="0"/>
              </a:defRPr>
            </a:lvl2pPr>
            <a:lvl3pPr marL="1143000" indent="-228600" eaLnBrk="0" hangingPunct="0">
              <a:defRPr sz="3200">
                <a:solidFill>
                  <a:srgbClr val="0000CC"/>
                </a:solidFill>
                <a:latin typeface="Verdana" pitchFamily="34" charset="0"/>
                <a:cs typeface="Arial" charset="0"/>
              </a:defRPr>
            </a:lvl3pPr>
            <a:lvl4pPr marL="1600200" indent="-228600" eaLnBrk="0" hangingPunct="0">
              <a:defRPr sz="3200">
                <a:solidFill>
                  <a:srgbClr val="0000CC"/>
                </a:solidFill>
                <a:latin typeface="Verdana" pitchFamily="34" charset="0"/>
                <a:cs typeface="Arial" charset="0"/>
              </a:defRPr>
            </a:lvl4pPr>
            <a:lvl5pPr marL="2057400" indent="-228600" eaLnBrk="0" hangingPunct="0">
              <a:defRPr sz="3200">
                <a:solidFill>
                  <a:srgbClr val="0000CC"/>
                </a:solidFill>
                <a:latin typeface="Verdana" pitchFamily="34" charset="0"/>
                <a:cs typeface="Arial" charset="0"/>
              </a:defRPr>
            </a:lvl5pPr>
            <a:lvl6pPr marL="2514600" indent="-228600" eaLnBrk="0" fontAlgn="base" hangingPunct="0">
              <a:spcBef>
                <a:spcPct val="0"/>
              </a:spcBef>
              <a:spcAft>
                <a:spcPct val="0"/>
              </a:spcAft>
              <a:defRPr sz="3200">
                <a:solidFill>
                  <a:srgbClr val="0000CC"/>
                </a:solidFill>
                <a:latin typeface="Verdana" pitchFamily="34" charset="0"/>
                <a:cs typeface="Arial" charset="0"/>
              </a:defRPr>
            </a:lvl6pPr>
            <a:lvl7pPr marL="2971800" indent="-228600" eaLnBrk="0" fontAlgn="base" hangingPunct="0">
              <a:spcBef>
                <a:spcPct val="0"/>
              </a:spcBef>
              <a:spcAft>
                <a:spcPct val="0"/>
              </a:spcAft>
              <a:defRPr sz="3200">
                <a:solidFill>
                  <a:srgbClr val="0000CC"/>
                </a:solidFill>
                <a:latin typeface="Verdana" pitchFamily="34" charset="0"/>
                <a:cs typeface="Arial" charset="0"/>
              </a:defRPr>
            </a:lvl7pPr>
            <a:lvl8pPr marL="3429000" indent="-228600" eaLnBrk="0" fontAlgn="base" hangingPunct="0">
              <a:spcBef>
                <a:spcPct val="0"/>
              </a:spcBef>
              <a:spcAft>
                <a:spcPct val="0"/>
              </a:spcAft>
              <a:defRPr sz="3200">
                <a:solidFill>
                  <a:srgbClr val="0000CC"/>
                </a:solidFill>
                <a:latin typeface="Verdana" pitchFamily="34" charset="0"/>
                <a:cs typeface="Arial" charset="0"/>
              </a:defRPr>
            </a:lvl8pPr>
            <a:lvl9pPr marL="3886200" indent="-228600" eaLnBrk="0" fontAlgn="base" hangingPunct="0">
              <a:spcBef>
                <a:spcPct val="0"/>
              </a:spcBef>
              <a:spcAft>
                <a:spcPct val="0"/>
              </a:spcAft>
              <a:defRPr sz="3200">
                <a:solidFill>
                  <a:srgbClr val="0000CC"/>
                </a:solidFill>
                <a:latin typeface="Verdana" pitchFamily="34" charset="0"/>
                <a:cs typeface="Arial" charset="0"/>
              </a:defRPr>
            </a:lvl9pPr>
          </a:lstStyle>
          <a:p>
            <a:pPr algn="ctr"/>
            <a:r>
              <a:rPr lang="en-US" sz="1800" b="1" dirty="0">
                <a:solidFill>
                  <a:srgbClr val="006A98"/>
                </a:solidFill>
                <a:latin typeface="Arial" panose="020B0604020202020204" pitchFamily="34" charset="0"/>
                <a:cs typeface="Arial" panose="020B0604020202020204" pitchFamily="34" charset="0"/>
              </a:rPr>
              <a:t>Performance</a:t>
            </a:r>
          </a:p>
        </p:txBody>
      </p:sp>
      <p:cxnSp>
        <p:nvCxnSpPr>
          <p:cNvPr id="6" name="Straight Connector 5">
            <a:extLst>
              <a:ext uri="{FF2B5EF4-FFF2-40B4-BE49-F238E27FC236}">
                <a16:creationId xmlns:a16="http://schemas.microsoft.com/office/drawing/2014/main" id="{3993F221-B831-9B2C-82C9-91B8997F0D80}"/>
              </a:ext>
            </a:extLst>
          </p:cNvPr>
          <p:cNvCxnSpPr>
            <a:cxnSpLocks/>
          </p:cNvCxnSpPr>
          <p:nvPr/>
        </p:nvCxnSpPr>
        <p:spPr>
          <a:xfrm>
            <a:off x="2776951" y="5602119"/>
            <a:ext cx="890174" cy="0"/>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16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DA0B15-7732-490E-BE5B-9941D989988F}"/>
              </a:ext>
            </a:extLst>
          </p:cNvPr>
          <p:cNvSpPr>
            <a:spLocks noGrp="1"/>
          </p:cNvSpPr>
          <p:nvPr>
            <p:ph type="title"/>
          </p:nvPr>
        </p:nvSpPr>
        <p:spPr/>
        <p:txBody>
          <a:bodyPr/>
          <a:lstStyle/>
          <a:p>
            <a:r>
              <a:rPr lang="en-US" dirty="0"/>
              <a:t>Fixed Rate ICR</a:t>
            </a:r>
            <a:br>
              <a:rPr lang="en-US" dirty="0"/>
            </a:br>
            <a:br>
              <a:rPr lang="en-US" dirty="0"/>
            </a:br>
            <a:endParaRPr lang="en-US" dirty="0"/>
          </a:p>
        </p:txBody>
      </p:sp>
      <p:sp>
        <p:nvSpPr>
          <p:cNvPr id="3" name="Slide Number Placeholder 2">
            <a:extLst>
              <a:ext uri="{FF2B5EF4-FFF2-40B4-BE49-F238E27FC236}">
                <a16:creationId xmlns:a16="http://schemas.microsoft.com/office/drawing/2014/main" id="{5EDEFEBB-9577-495D-AD6C-FCEEB8EC1FB0}"/>
              </a:ext>
            </a:extLst>
          </p:cNvPr>
          <p:cNvSpPr>
            <a:spLocks noGrp="1"/>
          </p:cNvSpPr>
          <p:nvPr>
            <p:ph type="sldNum" sz="quarter" idx="12"/>
          </p:nvPr>
        </p:nvSpPr>
        <p:spPr/>
        <p:txBody>
          <a:bodyPr/>
          <a:lstStyle/>
          <a:p>
            <a:fld id="{8A05B047-7786-42C0-A2BF-6DB1A4525D42}" type="slidenum">
              <a:rPr lang="en-US" smtClean="0"/>
              <a:t>23</a:t>
            </a:fld>
            <a:endParaRPr lang="en-US" dirty="0"/>
          </a:p>
        </p:txBody>
      </p:sp>
      <p:sp>
        <p:nvSpPr>
          <p:cNvPr id="6" name="AutoShape 5">
            <a:extLst>
              <a:ext uri="{FF2B5EF4-FFF2-40B4-BE49-F238E27FC236}">
                <a16:creationId xmlns:a16="http://schemas.microsoft.com/office/drawing/2014/main" id="{BB3B1291-9562-4260-9CCB-2B7DD2030C00}"/>
              </a:ext>
            </a:extLst>
          </p:cNvPr>
          <p:cNvSpPr>
            <a:spLocks noChangeArrowheads="1"/>
          </p:cNvSpPr>
          <p:nvPr/>
        </p:nvSpPr>
        <p:spPr bwMode="auto">
          <a:xfrm>
            <a:off x="3432638" y="2392006"/>
            <a:ext cx="485775" cy="768351"/>
          </a:xfrm>
          <a:prstGeom prst="upArrow">
            <a:avLst>
              <a:gd name="adj1" fmla="val 50000"/>
              <a:gd name="adj2" fmla="val 39542"/>
            </a:avLst>
          </a:prstGeom>
          <a:solidFill>
            <a:schemeClr val="bg1"/>
          </a:solidFill>
          <a:ln w="9525">
            <a:noFill/>
            <a:miter lim="800000"/>
            <a:headEnd/>
            <a:tailEnd/>
          </a:ln>
        </p:spPr>
        <p:txBody>
          <a:bodyPr vert="eaVert" wrap="none" anchor="ctr"/>
          <a:lstStyle/>
          <a:p>
            <a:pPr algn="r">
              <a:spcBef>
                <a:spcPct val="20000"/>
              </a:spcBef>
              <a:buFontTx/>
              <a:buChar char="•"/>
            </a:pPr>
            <a:endParaRPr lang="en-US" sz="1351" dirty="0"/>
          </a:p>
        </p:txBody>
      </p:sp>
      <p:sp>
        <p:nvSpPr>
          <p:cNvPr id="7" name="Rectangle 3">
            <a:extLst>
              <a:ext uri="{FF2B5EF4-FFF2-40B4-BE49-F238E27FC236}">
                <a16:creationId xmlns:a16="http://schemas.microsoft.com/office/drawing/2014/main" id="{AFB65F67-24BD-4DEB-880D-1A360C3495FD}"/>
              </a:ext>
            </a:extLst>
          </p:cNvPr>
          <p:cNvSpPr>
            <a:spLocks noChangeArrowheads="1"/>
          </p:cNvSpPr>
          <p:nvPr/>
        </p:nvSpPr>
        <p:spPr bwMode="auto">
          <a:xfrm>
            <a:off x="2141998" y="2557107"/>
            <a:ext cx="1454151"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891" indent="-342891">
              <a:lnSpc>
                <a:spcPct val="120000"/>
              </a:lnSpc>
              <a:spcBef>
                <a:spcPct val="20000"/>
              </a:spcBef>
              <a:buClr>
                <a:srgbClr val="000000"/>
              </a:buClr>
            </a:pPr>
            <a:r>
              <a:rPr lang="en-US" sz="2000" dirty="0">
                <a:solidFill>
                  <a:schemeClr val="bg1"/>
                </a:solidFill>
                <a:latin typeface="Arial" panose="020B0604020202020204" pitchFamily="34" charset="0"/>
                <a:cs typeface="Arial" panose="020B0604020202020204" pitchFamily="34" charset="0"/>
              </a:rPr>
              <a:t>Earnings</a:t>
            </a:r>
          </a:p>
        </p:txBody>
      </p:sp>
      <p:sp>
        <p:nvSpPr>
          <p:cNvPr id="9" name="Rectangle 4">
            <a:extLst>
              <a:ext uri="{FF2B5EF4-FFF2-40B4-BE49-F238E27FC236}">
                <a16:creationId xmlns:a16="http://schemas.microsoft.com/office/drawing/2014/main" id="{54EB058A-B7B9-47F9-8306-29AF545A9FE5}"/>
              </a:ext>
            </a:extLst>
          </p:cNvPr>
          <p:cNvSpPr>
            <a:spLocks noChangeArrowheads="1"/>
          </p:cNvSpPr>
          <p:nvPr/>
        </p:nvSpPr>
        <p:spPr bwMode="auto">
          <a:xfrm>
            <a:off x="5528928" y="1966095"/>
            <a:ext cx="4283077"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891" indent="-342891">
              <a:lnSpc>
                <a:spcPct val="120000"/>
              </a:lnSpc>
              <a:spcBef>
                <a:spcPct val="20000"/>
              </a:spcBef>
              <a:buClr>
                <a:srgbClr val="000000"/>
              </a:buClr>
            </a:pPr>
            <a:r>
              <a:rPr lang="en-US" sz="2000" b="1" dirty="0" err="1">
                <a:solidFill>
                  <a:schemeClr val="bg1"/>
                </a:solidFill>
                <a:latin typeface="Arial" panose="020B0604020202020204" pitchFamily="34" charset="0"/>
                <a:cs typeface="Arial" panose="020B0604020202020204" pitchFamily="34" charset="0"/>
              </a:rPr>
              <a:t>OVERfunded</a:t>
            </a:r>
            <a:endParaRPr lang="en-US" sz="2000" dirty="0">
              <a:solidFill>
                <a:schemeClr val="bg1"/>
              </a:solidFill>
              <a:latin typeface="Arial" panose="020B0604020202020204" pitchFamily="34" charset="0"/>
              <a:cs typeface="Arial" panose="020B0604020202020204" pitchFamily="34" charset="0"/>
            </a:endParaRPr>
          </a:p>
          <a:p>
            <a:pPr marL="285744" indent="-285744">
              <a:lnSpc>
                <a:spcPct val="120000"/>
              </a:lnSpc>
              <a:spcBef>
                <a:spcPct val="20000"/>
              </a:spcBef>
              <a:buClr>
                <a:schemeClr val="bg1"/>
              </a:buClr>
              <a:buFont typeface="Courier New" panose="02070309020205020404" pitchFamily="49" charset="0"/>
              <a:buChar char="o"/>
            </a:pPr>
            <a:r>
              <a:rPr lang="en-US" sz="1600" dirty="0">
                <a:solidFill>
                  <a:schemeClr val="bg1"/>
                </a:solidFill>
                <a:latin typeface="Arial" panose="020B0604020202020204" pitchFamily="34" charset="0"/>
                <a:cs typeface="Arial" panose="020B0604020202020204" pitchFamily="34" charset="0"/>
              </a:rPr>
              <a:t>Can reduce contribution</a:t>
            </a:r>
          </a:p>
          <a:p>
            <a:pPr marL="285744" indent="-285744">
              <a:lnSpc>
                <a:spcPct val="120000"/>
              </a:lnSpc>
              <a:spcBef>
                <a:spcPct val="20000"/>
              </a:spcBef>
              <a:buClr>
                <a:schemeClr val="bg1"/>
              </a:buClr>
              <a:buFont typeface="Courier New" panose="02070309020205020404" pitchFamily="49" charset="0"/>
              <a:buChar char="o"/>
            </a:pPr>
            <a:r>
              <a:rPr lang="en-US" sz="1600" dirty="0">
                <a:solidFill>
                  <a:schemeClr val="bg1"/>
                </a:solidFill>
                <a:latin typeface="Arial" panose="020B0604020202020204" pitchFamily="34" charset="0"/>
                <a:cs typeface="Arial" panose="020B0604020202020204" pitchFamily="34" charset="0"/>
              </a:rPr>
              <a:t>Pay actuarial fees</a:t>
            </a:r>
          </a:p>
          <a:p>
            <a:pPr marL="285744" indent="-285744">
              <a:lnSpc>
                <a:spcPct val="120000"/>
              </a:lnSpc>
              <a:spcBef>
                <a:spcPct val="20000"/>
              </a:spcBef>
              <a:buClr>
                <a:schemeClr val="bg1"/>
              </a:buClr>
              <a:buFont typeface="Courier New" panose="02070309020205020404" pitchFamily="49" charset="0"/>
              <a:buChar char="o"/>
            </a:pPr>
            <a:r>
              <a:rPr lang="en-US" sz="1600" dirty="0">
                <a:solidFill>
                  <a:schemeClr val="bg1"/>
                </a:solidFill>
                <a:latin typeface="Arial" panose="020B0604020202020204" pitchFamily="34" charset="0"/>
                <a:cs typeface="Arial" panose="020B0604020202020204" pitchFamily="34" charset="0"/>
              </a:rPr>
              <a:t>One-time special allocation at end of plan</a:t>
            </a:r>
          </a:p>
          <a:p>
            <a:pPr marL="285744" indent="-285744" algn="ctr">
              <a:lnSpc>
                <a:spcPct val="120000"/>
              </a:lnSpc>
              <a:spcBef>
                <a:spcPct val="20000"/>
              </a:spcBef>
              <a:buClr>
                <a:schemeClr val="bg1"/>
              </a:buClr>
              <a:buFont typeface="Courier New" panose="02070309020205020404" pitchFamily="49" charset="0"/>
              <a:buChar char="o"/>
            </a:pPr>
            <a:endParaRPr lang="en-US" sz="1600" dirty="0">
              <a:solidFill>
                <a:schemeClr val="bg1"/>
              </a:solidFill>
              <a:latin typeface="Arial" panose="020B0604020202020204" pitchFamily="34" charset="0"/>
              <a:cs typeface="Arial" panose="020B0604020202020204" pitchFamily="34" charset="0"/>
            </a:endParaRPr>
          </a:p>
          <a:p>
            <a:pPr marL="342891" indent="-342891" algn="ctr">
              <a:lnSpc>
                <a:spcPct val="120000"/>
              </a:lnSpc>
              <a:spcBef>
                <a:spcPct val="20000"/>
              </a:spcBef>
              <a:buClr>
                <a:srgbClr val="000000"/>
              </a:buClr>
              <a:buFontTx/>
              <a:buChar char="-"/>
            </a:pPr>
            <a:endParaRPr lang="en-US" sz="1600" dirty="0">
              <a:solidFill>
                <a:schemeClr val="bg1"/>
              </a:solidFill>
              <a:latin typeface="Arial" panose="020B0604020202020204" pitchFamily="34" charset="0"/>
              <a:cs typeface="Arial" panose="020B0604020202020204" pitchFamily="34" charset="0"/>
            </a:endParaRPr>
          </a:p>
        </p:txBody>
      </p:sp>
      <p:sp>
        <p:nvSpPr>
          <p:cNvPr id="10" name="AutoShape 6">
            <a:extLst>
              <a:ext uri="{FF2B5EF4-FFF2-40B4-BE49-F238E27FC236}">
                <a16:creationId xmlns:a16="http://schemas.microsoft.com/office/drawing/2014/main" id="{F3C31BBB-468F-425B-9A6D-F310D9B8465D}"/>
              </a:ext>
            </a:extLst>
          </p:cNvPr>
          <p:cNvSpPr>
            <a:spLocks noChangeArrowheads="1"/>
          </p:cNvSpPr>
          <p:nvPr/>
        </p:nvSpPr>
        <p:spPr bwMode="auto">
          <a:xfrm rot="10800000">
            <a:off x="9619391" y="2423294"/>
            <a:ext cx="485775" cy="768351"/>
          </a:xfrm>
          <a:prstGeom prst="upArrow">
            <a:avLst>
              <a:gd name="adj1" fmla="val 50000"/>
              <a:gd name="adj2" fmla="val 39542"/>
            </a:avLst>
          </a:prstGeom>
          <a:solidFill>
            <a:schemeClr val="accent6"/>
          </a:solidFill>
          <a:ln w="9525">
            <a:noFill/>
            <a:miter lim="800000"/>
            <a:headEnd/>
            <a:tailEnd/>
          </a:ln>
        </p:spPr>
        <p:txBody>
          <a:bodyPr rot="10800000" vert="eaVert" wrap="none" anchor="ctr"/>
          <a:lstStyle/>
          <a:p>
            <a:pPr algn="ctr">
              <a:spcBef>
                <a:spcPct val="20000"/>
              </a:spcBef>
              <a:buFontTx/>
              <a:buChar char="•"/>
            </a:pPr>
            <a:endParaRPr lang="en-US" sz="2000" dirty="0">
              <a:solidFill>
                <a:schemeClr val="bg1"/>
              </a:solidFill>
              <a:latin typeface="Arial" panose="020B0604020202020204" pitchFamily="34" charset="0"/>
              <a:cs typeface="Arial" panose="020B0604020202020204" pitchFamily="34" charset="0"/>
            </a:endParaRPr>
          </a:p>
        </p:txBody>
      </p:sp>
      <p:grpSp>
        <p:nvGrpSpPr>
          <p:cNvPr id="11" name="Group 17">
            <a:extLst>
              <a:ext uri="{FF2B5EF4-FFF2-40B4-BE49-F238E27FC236}">
                <a16:creationId xmlns:a16="http://schemas.microsoft.com/office/drawing/2014/main" id="{39373500-F60A-46FD-8CD4-6E2904C7AC5F}"/>
              </a:ext>
            </a:extLst>
          </p:cNvPr>
          <p:cNvGrpSpPr>
            <a:grpSpLocks/>
          </p:cNvGrpSpPr>
          <p:nvPr/>
        </p:nvGrpSpPr>
        <p:grpSpPr bwMode="auto">
          <a:xfrm>
            <a:off x="2141999" y="3841394"/>
            <a:ext cx="1778000" cy="768351"/>
            <a:chOff x="1158" y="2560"/>
            <a:chExt cx="1120" cy="484"/>
          </a:xfrm>
        </p:grpSpPr>
        <p:sp>
          <p:nvSpPr>
            <p:cNvPr id="12" name="Rectangle 7">
              <a:extLst>
                <a:ext uri="{FF2B5EF4-FFF2-40B4-BE49-F238E27FC236}">
                  <a16:creationId xmlns:a16="http://schemas.microsoft.com/office/drawing/2014/main" id="{34AF7A57-89F6-4D6B-A26B-B93B8618C98A}"/>
                </a:ext>
              </a:extLst>
            </p:cNvPr>
            <p:cNvSpPr>
              <a:spLocks noChangeArrowheads="1"/>
            </p:cNvSpPr>
            <p:nvPr/>
          </p:nvSpPr>
          <p:spPr bwMode="auto">
            <a:xfrm>
              <a:off x="1158" y="2576"/>
              <a:ext cx="77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891" indent="-342891">
                <a:lnSpc>
                  <a:spcPct val="120000"/>
                </a:lnSpc>
                <a:spcBef>
                  <a:spcPct val="20000"/>
                </a:spcBef>
                <a:buClr>
                  <a:srgbClr val="000000"/>
                </a:buClr>
              </a:pPr>
              <a:r>
                <a:rPr lang="en-US" sz="2000" dirty="0">
                  <a:latin typeface="Arial" panose="020B0604020202020204" pitchFamily="34" charset="0"/>
                  <a:cs typeface="Arial" panose="020B0604020202020204" pitchFamily="34" charset="0"/>
                </a:rPr>
                <a:t>Earnings</a:t>
              </a:r>
            </a:p>
          </p:txBody>
        </p:sp>
        <p:sp>
          <p:nvSpPr>
            <p:cNvPr id="13" name="AutoShape 9">
              <a:extLst>
                <a:ext uri="{FF2B5EF4-FFF2-40B4-BE49-F238E27FC236}">
                  <a16:creationId xmlns:a16="http://schemas.microsoft.com/office/drawing/2014/main" id="{F6D54F48-503A-4721-9D88-4AA8D30252EB}"/>
                </a:ext>
              </a:extLst>
            </p:cNvPr>
            <p:cNvSpPr>
              <a:spLocks noChangeArrowheads="1"/>
            </p:cNvSpPr>
            <p:nvPr/>
          </p:nvSpPr>
          <p:spPr bwMode="auto">
            <a:xfrm rot="10800000">
              <a:off x="1972" y="2560"/>
              <a:ext cx="306" cy="484"/>
            </a:xfrm>
            <a:prstGeom prst="upArrow">
              <a:avLst>
                <a:gd name="adj1" fmla="val 50000"/>
                <a:gd name="adj2" fmla="val 39542"/>
              </a:avLst>
            </a:prstGeom>
            <a:solidFill>
              <a:schemeClr val="accent6"/>
            </a:solidFill>
            <a:ln w="9525">
              <a:noFill/>
              <a:miter lim="800000"/>
              <a:headEnd/>
              <a:tailEnd/>
            </a:ln>
          </p:spPr>
          <p:txBody>
            <a:bodyPr rot="10800000" vert="eaVert" wrap="none" anchor="ctr"/>
            <a:lstStyle/>
            <a:p>
              <a:pPr algn="r">
                <a:spcBef>
                  <a:spcPct val="20000"/>
                </a:spcBef>
                <a:buFontTx/>
                <a:buChar char="•"/>
              </a:pPr>
              <a:endParaRPr lang="en-US" sz="2000" dirty="0">
                <a:latin typeface="Arial" panose="020B0604020202020204" pitchFamily="34" charset="0"/>
                <a:cs typeface="Arial" panose="020B0604020202020204" pitchFamily="34" charset="0"/>
              </a:endParaRPr>
            </a:p>
          </p:txBody>
        </p:sp>
      </p:grpSp>
      <p:sp>
        <p:nvSpPr>
          <p:cNvPr id="15" name="AutoShape 8">
            <a:extLst>
              <a:ext uri="{FF2B5EF4-FFF2-40B4-BE49-F238E27FC236}">
                <a16:creationId xmlns:a16="http://schemas.microsoft.com/office/drawing/2014/main" id="{EE763C6D-F314-447A-AF1E-26109CDE6A81}"/>
              </a:ext>
            </a:extLst>
          </p:cNvPr>
          <p:cNvSpPr>
            <a:spLocks noChangeArrowheads="1"/>
          </p:cNvSpPr>
          <p:nvPr/>
        </p:nvSpPr>
        <p:spPr bwMode="auto">
          <a:xfrm>
            <a:off x="9595323" y="3790585"/>
            <a:ext cx="480815" cy="768351"/>
          </a:xfrm>
          <a:prstGeom prst="upArrow">
            <a:avLst>
              <a:gd name="adj1" fmla="val 50000"/>
              <a:gd name="adj2" fmla="val 39542"/>
            </a:avLst>
          </a:prstGeom>
          <a:solidFill>
            <a:schemeClr val="tx2"/>
          </a:solidFill>
          <a:ln w="9525">
            <a:noFill/>
            <a:miter lim="800000"/>
            <a:headEnd/>
            <a:tailEnd/>
          </a:ln>
        </p:spPr>
        <p:txBody>
          <a:bodyPr vert="eaVert" wrap="none" anchor="ctr"/>
          <a:lstStyle/>
          <a:p>
            <a:pPr algn="ctr">
              <a:spcBef>
                <a:spcPct val="20000"/>
              </a:spcBef>
              <a:buFontTx/>
              <a:buChar char="•"/>
            </a:pPr>
            <a:endParaRPr lang="en-US" sz="2000" dirty="0">
              <a:latin typeface="Arial" panose="020B0604020202020204" pitchFamily="34" charset="0"/>
              <a:cs typeface="Arial" panose="020B0604020202020204" pitchFamily="34" charset="0"/>
            </a:endParaRPr>
          </a:p>
        </p:txBody>
      </p:sp>
      <p:sp>
        <p:nvSpPr>
          <p:cNvPr id="16" name="Rectangle 10">
            <a:extLst>
              <a:ext uri="{FF2B5EF4-FFF2-40B4-BE49-F238E27FC236}">
                <a16:creationId xmlns:a16="http://schemas.microsoft.com/office/drawing/2014/main" id="{33DD500C-90B5-4F06-BD35-997EE3EC11FC}"/>
              </a:ext>
            </a:extLst>
          </p:cNvPr>
          <p:cNvSpPr>
            <a:spLocks noChangeArrowheads="1"/>
          </p:cNvSpPr>
          <p:nvPr/>
        </p:nvSpPr>
        <p:spPr bwMode="auto">
          <a:xfrm>
            <a:off x="5528928" y="3688985"/>
            <a:ext cx="3685064" cy="160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lnSpc>
                <a:spcPct val="120000"/>
              </a:lnSpc>
              <a:spcBef>
                <a:spcPct val="20000"/>
              </a:spcBef>
              <a:buClr>
                <a:srgbClr val="000000"/>
              </a:buClr>
            </a:pPr>
            <a:r>
              <a:rPr lang="en-US" sz="2000" b="1" dirty="0" err="1">
                <a:latin typeface="Arial" panose="020B0604020202020204" pitchFamily="34" charset="0"/>
                <a:cs typeface="Arial" panose="020B0604020202020204" pitchFamily="34" charset="0"/>
              </a:rPr>
              <a:t>UNDERfunded</a:t>
            </a:r>
            <a:endParaRPr lang="en-US" sz="2000" dirty="0">
              <a:latin typeface="Arial" panose="020B0604020202020204" pitchFamily="34" charset="0"/>
              <a:cs typeface="Arial" panose="020B0604020202020204" pitchFamily="34" charset="0"/>
            </a:endParaRPr>
          </a:p>
          <a:p>
            <a:pPr marL="342891" indent="-342891">
              <a:lnSpc>
                <a:spcPct val="120000"/>
              </a:lnSpc>
              <a:spcBef>
                <a:spcPct val="20000"/>
              </a:spcBef>
              <a:buClr>
                <a:srgbClr val="000000"/>
              </a:buClr>
              <a:buSzPct val="111000"/>
              <a:buFont typeface="Courier New" panose="02070309020205020404" pitchFamily="49" charset="0"/>
              <a:buChar char="o"/>
            </a:pPr>
            <a:r>
              <a:rPr lang="en-US" sz="1600" dirty="0">
                <a:latin typeface="Arial" panose="020B0604020202020204" pitchFamily="34" charset="0"/>
                <a:cs typeface="Arial" panose="020B0604020202020204" pitchFamily="34" charset="0"/>
              </a:rPr>
              <a:t>Forgo benefit: small plan</a:t>
            </a:r>
          </a:p>
          <a:p>
            <a:pPr marL="342891" indent="-342891">
              <a:lnSpc>
                <a:spcPct val="120000"/>
              </a:lnSpc>
              <a:spcBef>
                <a:spcPct val="20000"/>
              </a:spcBef>
              <a:buClr>
                <a:srgbClr val="000000"/>
              </a:buClr>
              <a:buSzPct val="111000"/>
              <a:buFont typeface="Courier New" panose="02070309020205020404" pitchFamily="49" charset="0"/>
              <a:buChar char="o"/>
            </a:pPr>
            <a:r>
              <a:rPr lang="en-US" sz="1600" dirty="0">
                <a:latin typeface="Arial" panose="020B0604020202020204" pitchFamily="34" charset="0"/>
                <a:cs typeface="Arial" panose="020B0604020202020204" pitchFamily="34" charset="0"/>
              </a:rPr>
              <a:t>Catch up</a:t>
            </a:r>
          </a:p>
          <a:p>
            <a:pPr marL="342891" indent="-342891">
              <a:lnSpc>
                <a:spcPct val="120000"/>
              </a:lnSpc>
              <a:spcBef>
                <a:spcPct val="20000"/>
              </a:spcBef>
              <a:buClr>
                <a:srgbClr val="000000"/>
              </a:buClr>
              <a:buSzPct val="111000"/>
              <a:buFont typeface="Courier New" panose="02070309020205020404" pitchFamily="49" charset="0"/>
              <a:buChar char="o"/>
            </a:pPr>
            <a:r>
              <a:rPr lang="en-US" sz="1600" dirty="0">
                <a:latin typeface="Arial" panose="020B0604020202020204" pitchFamily="34" charset="0"/>
                <a:cs typeface="Arial" panose="020B0604020202020204" pitchFamily="34" charset="0"/>
              </a:rPr>
              <a:t>Possible notices / PBGC premium</a:t>
            </a:r>
          </a:p>
          <a:p>
            <a:pPr marL="342891" indent="-342891" algn="ctr">
              <a:lnSpc>
                <a:spcPct val="120000"/>
              </a:lnSpc>
              <a:spcBef>
                <a:spcPct val="20000"/>
              </a:spcBef>
              <a:buClr>
                <a:srgbClr val="000000"/>
              </a:buClr>
            </a:pPr>
            <a:endParaRPr lang="en-US" sz="1351" dirty="0">
              <a:latin typeface="Arial" panose="020B0604020202020204" pitchFamily="34" charset="0"/>
              <a:cs typeface="Arial" panose="020B0604020202020204" pitchFamily="34" charset="0"/>
            </a:endParaRPr>
          </a:p>
        </p:txBody>
      </p:sp>
      <p:sp>
        <p:nvSpPr>
          <p:cNvPr id="17" name="Rectangle 10">
            <a:extLst>
              <a:ext uri="{FF2B5EF4-FFF2-40B4-BE49-F238E27FC236}">
                <a16:creationId xmlns:a16="http://schemas.microsoft.com/office/drawing/2014/main" id="{BDB46E30-1850-4182-9371-D877A9A2A75A}"/>
              </a:ext>
            </a:extLst>
          </p:cNvPr>
          <p:cNvSpPr>
            <a:spLocks noChangeArrowheads="1"/>
          </p:cNvSpPr>
          <p:nvPr/>
        </p:nvSpPr>
        <p:spPr bwMode="auto">
          <a:xfrm>
            <a:off x="8241706" y="5151958"/>
            <a:ext cx="309018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lgn="ctr">
              <a:lnSpc>
                <a:spcPts val="1700"/>
              </a:lnSpc>
              <a:spcBef>
                <a:spcPct val="20000"/>
              </a:spcBef>
              <a:buClr>
                <a:srgbClr val="000000"/>
              </a:buClr>
            </a:pPr>
            <a:r>
              <a:rPr lang="en-US" sz="1351" b="1" i="1" dirty="0">
                <a:solidFill>
                  <a:schemeClr val="accent3"/>
                </a:solidFill>
                <a:latin typeface="Arial" panose="020B0604020202020204" pitchFamily="34" charset="0"/>
                <a:cs typeface="Arial" panose="020B0604020202020204" pitchFamily="34" charset="0"/>
              </a:rPr>
              <a:t>15-Year</a:t>
            </a:r>
          </a:p>
          <a:p>
            <a:pPr marL="342891" indent="-342891" algn="ctr">
              <a:lnSpc>
                <a:spcPts val="1700"/>
              </a:lnSpc>
              <a:spcBef>
                <a:spcPct val="20000"/>
              </a:spcBef>
              <a:buClr>
                <a:srgbClr val="000000"/>
              </a:buClr>
            </a:pPr>
            <a:r>
              <a:rPr lang="en-US" sz="1351" b="1" i="1" dirty="0">
                <a:solidFill>
                  <a:schemeClr val="accent3"/>
                </a:solidFill>
                <a:latin typeface="Arial" panose="020B0604020202020204" pitchFamily="34" charset="0"/>
                <a:cs typeface="Arial" panose="020B0604020202020204" pitchFamily="34" charset="0"/>
              </a:rPr>
              <a:t>Smoothing Period</a:t>
            </a:r>
          </a:p>
        </p:txBody>
      </p:sp>
      <p:sp>
        <p:nvSpPr>
          <p:cNvPr id="2" name="Footer Placeholder 2">
            <a:extLst>
              <a:ext uri="{FF2B5EF4-FFF2-40B4-BE49-F238E27FC236}">
                <a16:creationId xmlns:a16="http://schemas.microsoft.com/office/drawing/2014/main" id="{429DE17D-AB35-E23D-4A91-0209DA86BFB0}"/>
              </a:ext>
            </a:extLst>
          </p:cNvPr>
          <p:cNvSpPr>
            <a:spLocks noGrp="1"/>
          </p:cNvSpPr>
          <p:nvPr>
            <p:ph type="ftr" sz="quarter" idx="11"/>
          </p:nvPr>
        </p:nvSpPr>
        <p:spPr>
          <a:xfrm>
            <a:off x="2465688" y="6537598"/>
            <a:ext cx="6126480"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Tree>
    <p:extLst>
      <p:ext uri="{BB962C8B-B14F-4D97-AF65-F5344CB8AC3E}">
        <p14:creationId xmlns:p14="http://schemas.microsoft.com/office/powerpoint/2010/main" val="297116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3FCBAF04-F645-F746-C7FE-EE7B6A91D125}"/>
              </a:ext>
            </a:extLst>
          </p:cNvPr>
          <p:cNvCxnSpPr>
            <a:cxnSpLocks/>
          </p:cNvCxnSpPr>
          <p:nvPr/>
        </p:nvCxnSpPr>
        <p:spPr>
          <a:xfrm flipV="1">
            <a:off x="804529" y="3912719"/>
            <a:ext cx="10257048" cy="1203809"/>
          </a:xfrm>
          <a:prstGeom prst="straightConnector1">
            <a:avLst/>
          </a:prstGeom>
          <a:ln w="254000">
            <a:gradFill>
              <a:gsLst>
                <a:gs pos="2000">
                  <a:schemeClr val="accent2">
                    <a:alpha val="70000"/>
                  </a:schemeClr>
                </a:gs>
                <a:gs pos="24000">
                  <a:schemeClr val="accent1">
                    <a:alpha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D8901D7C-99B0-4508-80B1-7BC81B4A3566}"/>
              </a:ext>
            </a:extLst>
          </p:cNvPr>
          <p:cNvSpPr>
            <a:spLocks noGrp="1"/>
          </p:cNvSpPr>
          <p:nvPr>
            <p:ph type="sldNum" sz="quarter" idx="12"/>
          </p:nvPr>
        </p:nvSpPr>
        <p:spPr/>
        <p:txBody>
          <a:bodyPr/>
          <a:lstStyle/>
          <a:p>
            <a:fld id="{8A05B047-7786-42C0-A2BF-6DB1A4525D42}" type="slidenum">
              <a:rPr lang="en-US" smtClean="0"/>
              <a:t>24</a:t>
            </a:fld>
            <a:endParaRPr lang="en-US" dirty="0"/>
          </a:p>
        </p:txBody>
      </p:sp>
      <p:sp>
        <p:nvSpPr>
          <p:cNvPr id="5" name="Title 4">
            <a:extLst>
              <a:ext uri="{FF2B5EF4-FFF2-40B4-BE49-F238E27FC236}">
                <a16:creationId xmlns:a16="http://schemas.microsoft.com/office/drawing/2014/main" id="{F7F38381-37A4-43FE-9976-B361CCA953D0}"/>
              </a:ext>
            </a:extLst>
          </p:cNvPr>
          <p:cNvSpPr>
            <a:spLocks noGrp="1"/>
          </p:cNvSpPr>
          <p:nvPr>
            <p:ph type="title"/>
          </p:nvPr>
        </p:nvSpPr>
        <p:spPr/>
        <p:txBody>
          <a:bodyPr/>
          <a:lstStyle/>
          <a:p>
            <a:r>
              <a:rPr lang="en-US" dirty="0"/>
              <a:t>Actual Rate of Return</a:t>
            </a:r>
          </a:p>
        </p:txBody>
      </p:sp>
      <p:sp>
        <p:nvSpPr>
          <p:cNvPr id="11" name="TextBox 10">
            <a:extLst>
              <a:ext uri="{FF2B5EF4-FFF2-40B4-BE49-F238E27FC236}">
                <a16:creationId xmlns:a16="http://schemas.microsoft.com/office/drawing/2014/main" id="{05F32017-FC67-98D8-95B8-EB3EBB88BF57}"/>
              </a:ext>
            </a:extLst>
          </p:cNvPr>
          <p:cNvSpPr txBox="1"/>
          <p:nvPr/>
        </p:nvSpPr>
        <p:spPr>
          <a:xfrm rot="21133529">
            <a:off x="3315658" y="3879976"/>
            <a:ext cx="3756094" cy="187103"/>
          </a:xfrm>
          <a:prstGeom prst="rect">
            <a:avLst/>
          </a:prstGeom>
          <a:noFill/>
        </p:spPr>
        <p:txBody>
          <a:bodyPr wrap="square" lIns="0" tIns="0" rIns="0" bIns="0" rtlCol="0">
            <a:spAutoFit/>
          </a:bodyPr>
          <a:lstStyle/>
          <a:p>
            <a:pPr algn="l">
              <a:lnSpc>
                <a:spcPct val="90000"/>
              </a:lnSpc>
            </a:pPr>
            <a:r>
              <a:rPr lang="en-US" sz="1351" b="1" dirty="0"/>
              <a:t>The Actual Annual Return of the CB Portfolio</a:t>
            </a:r>
          </a:p>
        </p:txBody>
      </p:sp>
      <p:cxnSp>
        <p:nvCxnSpPr>
          <p:cNvPr id="10" name="Straight Connector 9">
            <a:extLst>
              <a:ext uri="{FF2B5EF4-FFF2-40B4-BE49-F238E27FC236}">
                <a16:creationId xmlns:a16="http://schemas.microsoft.com/office/drawing/2014/main" id="{BC61ECDC-6D33-9136-3CC3-8ECC79D80BDB}"/>
              </a:ext>
            </a:extLst>
          </p:cNvPr>
          <p:cNvCxnSpPr>
            <a:cxnSpLocks/>
          </p:cNvCxnSpPr>
          <p:nvPr/>
        </p:nvCxnSpPr>
        <p:spPr>
          <a:xfrm>
            <a:off x="793504" y="2223210"/>
            <a:ext cx="0" cy="30110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2B03E8A-EF46-CEEE-1B7B-1BE963192FFF}"/>
              </a:ext>
            </a:extLst>
          </p:cNvPr>
          <p:cNvCxnSpPr/>
          <p:nvPr/>
        </p:nvCxnSpPr>
        <p:spPr>
          <a:xfrm flipV="1">
            <a:off x="804529" y="4727028"/>
            <a:ext cx="1167897" cy="389500"/>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DDF4C1-0E89-42A9-C60E-72327387DFA1}"/>
              </a:ext>
            </a:extLst>
          </p:cNvPr>
          <p:cNvCxnSpPr>
            <a:cxnSpLocks/>
          </p:cNvCxnSpPr>
          <p:nvPr/>
        </p:nvCxnSpPr>
        <p:spPr>
          <a:xfrm>
            <a:off x="1963373" y="4727028"/>
            <a:ext cx="1365945" cy="194751"/>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32C48BD-C3F2-F15C-2AB4-FBBF6FC8ADE4}"/>
              </a:ext>
            </a:extLst>
          </p:cNvPr>
          <p:cNvCxnSpPr>
            <a:cxnSpLocks/>
          </p:cNvCxnSpPr>
          <p:nvPr/>
        </p:nvCxnSpPr>
        <p:spPr>
          <a:xfrm flipV="1">
            <a:off x="3320266" y="4172761"/>
            <a:ext cx="1060383" cy="753799"/>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71A1E2A-4A67-7395-8101-6C4CF2B67269}"/>
              </a:ext>
            </a:extLst>
          </p:cNvPr>
          <p:cNvCxnSpPr>
            <a:cxnSpLocks/>
          </p:cNvCxnSpPr>
          <p:nvPr/>
        </p:nvCxnSpPr>
        <p:spPr>
          <a:xfrm>
            <a:off x="4371595" y="4179604"/>
            <a:ext cx="1356892" cy="67791"/>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D1E68A-9EA2-77AE-9D90-F15486F8BABB}"/>
              </a:ext>
            </a:extLst>
          </p:cNvPr>
          <p:cNvCxnSpPr>
            <a:cxnSpLocks/>
          </p:cNvCxnSpPr>
          <p:nvPr/>
        </p:nvCxnSpPr>
        <p:spPr>
          <a:xfrm>
            <a:off x="5719434" y="4251921"/>
            <a:ext cx="1531164" cy="470891"/>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95F7E2C-14DD-DE75-44B6-24ADE9670326}"/>
              </a:ext>
            </a:extLst>
          </p:cNvPr>
          <p:cNvCxnSpPr>
            <a:cxnSpLocks/>
          </p:cNvCxnSpPr>
          <p:nvPr/>
        </p:nvCxnSpPr>
        <p:spPr>
          <a:xfrm flipV="1">
            <a:off x="7231363" y="4014213"/>
            <a:ext cx="1522108" cy="708599"/>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57138AD-944B-9218-2DFA-BDA1FA0C164A}"/>
              </a:ext>
            </a:extLst>
          </p:cNvPr>
          <p:cNvCxnSpPr>
            <a:cxnSpLocks/>
          </p:cNvCxnSpPr>
          <p:nvPr/>
        </p:nvCxnSpPr>
        <p:spPr>
          <a:xfrm flipV="1">
            <a:off x="8714620" y="3611445"/>
            <a:ext cx="1559835" cy="415245"/>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CF913A-DE32-840D-F0B0-8EFB0E16B4C5}"/>
              </a:ext>
            </a:extLst>
          </p:cNvPr>
          <p:cNvCxnSpPr>
            <a:cxnSpLocks/>
          </p:cNvCxnSpPr>
          <p:nvPr/>
        </p:nvCxnSpPr>
        <p:spPr>
          <a:xfrm flipH="1">
            <a:off x="800328" y="5230986"/>
            <a:ext cx="1005840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78D4968-4286-22FD-607A-000AB85B857B}"/>
              </a:ext>
            </a:extLst>
          </p:cNvPr>
          <p:cNvSpPr txBox="1"/>
          <p:nvPr/>
        </p:nvSpPr>
        <p:spPr>
          <a:xfrm rot="21133529">
            <a:off x="4028510" y="4553018"/>
            <a:ext cx="1603397" cy="189066"/>
          </a:xfrm>
          <a:prstGeom prst="rect">
            <a:avLst/>
          </a:prstGeom>
          <a:noFill/>
        </p:spPr>
        <p:txBody>
          <a:bodyPr wrap="square" lIns="0" tIns="0" rIns="0" bIns="0" rtlCol="0">
            <a:spAutoFit/>
          </a:bodyPr>
          <a:lstStyle/>
          <a:p>
            <a:pPr algn="l">
              <a:lnSpc>
                <a:spcPct val="90000"/>
              </a:lnSpc>
            </a:pPr>
            <a:r>
              <a:rPr lang="en-US" sz="1351" b="1" dirty="0"/>
              <a:t>Principal Balance</a:t>
            </a:r>
          </a:p>
        </p:txBody>
      </p:sp>
      <p:sp>
        <p:nvSpPr>
          <p:cNvPr id="2" name="Footer Placeholder 2">
            <a:extLst>
              <a:ext uri="{FF2B5EF4-FFF2-40B4-BE49-F238E27FC236}">
                <a16:creationId xmlns:a16="http://schemas.microsoft.com/office/drawing/2014/main" id="{401862CE-826B-5413-9A37-939F7269F53B}"/>
              </a:ext>
            </a:extLst>
          </p:cNvPr>
          <p:cNvSpPr>
            <a:spLocks noGrp="1"/>
          </p:cNvSpPr>
          <p:nvPr>
            <p:ph type="ftr" sz="quarter" idx="11"/>
          </p:nvPr>
        </p:nvSpPr>
        <p:spPr>
          <a:xfrm>
            <a:off x="2573214" y="6507340"/>
            <a:ext cx="6126480"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
        <p:nvSpPr>
          <p:cNvPr id="4" name="Text Box 10">
            <a:extLst>
              <a:ext uri="{FF2B5EF4-FFF2-40B4-BE49-F238E27FC236}">
                <a16:creationId xmlns:a16="http://schemas.microsoft.com/office/drawing/2014/main" id="{666D953E-E921-85B3-C2E2-BCC3234C8F4D}"/>
              </a:ext>
            </a:extLst>
          </p:cNvPr>
          <p:cNvSpPr txBox="1">
            <a:spLocks noChangeArrowheads="1"/>
          </p:cNvSpPr>
          <p:nvPr/>
        </p:nvSpPr>
        <p:spPr bwMode="auto">
          <a:xfrm>
            <a:off x="921081" y="5401897"/>
            <a:ext cx="1960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CC"/>
                </a:solidFill>
                <a:latin typeface="Verdana" pitchFamily="34" charset="0"/>
                <a:cs typeface="Arial" charset="0"/>
              </a:defRPr>
            </a:lvl1pPr>
            <a:lvl2pPr marL="742950" indent="-285750" eaLnBrk="0" hangingPunct="0">
              <a:defRPr sz="3200">
                <a:solidFill>
                  <a:srgbClr val="0000CC"/>
                </a:solidFill>
                <a:latin typeface="Verdana" pitchFamily="34" charset="0"/>
                <a:cs typeface="Arial" charset="0"/>
              </a:defRPr>
            </a:lvl2pPr>
            <a:lvl3pPr marL="1143000" indent="-228600" eaLnBrk="0" hangingPunct="0">
              <a:defRPr sz="3200">
                <a:solidFill>
                  <a:srgbClr val="0000CC"/>
                </a:solidFill>
                <a:latin typeface="Verdana" pitchFamily="34" charset="0"/>
                <a:cs typeface="Arial" charset="0"/>
              </a:defRPr>
            </a:lvl3pPr>
            <a:lvl4pPr marL="1600200" indent="-228600" eaLnBrk="0" hangingPunct="0">
              <a:defRPr sz="3200">
                <a:solidFill>
                  <a:srgbClr val="0000CC"/>
                </a:solidFill>
                <a:latin typeface="Verdana" pitchFamily="34" charset="0"/>
                <a:cs typeface="Arial" charset="0"/>
              </a:defRPr>
            </a:lvl4pPr>
            <a:lvl5pPr marL="2057400" indent="-228600" eaLnBrk="0" hangingPunct="0">
              <a:defRPr sz="3200">
                <a:solidFill>
                  <a:srgbClr val="0000CC"/>
                </a:solidFill>
                <a:latin typeface="Verdana" pitchFamily="34" charset="0"/>
                <a:cs typeface="Arial" charset="0"/>
              </a:defRPr>
            </a:lvl5pPr>
            <a:lvl6pPr marL="2514600" indent="-228600" eaLnBrk="0" fontAlgn="base" hangingPunct="0">
              <a:spcBef>
                <a:spcPct val="0"/>
              </a:spcBef>
              <a:spcAft>
                <a:spcPct val="0"/>
              </a:spcAft>
              <a:defRPr sz="3200">
                <a:solidFill>
                  <a:srgbClr val="0000CC"/>
                </a:solidFill>
                <a:latin typeface="Verdana" pitchFamily="34" charset="0"/>
                <a:cs typeface="Arial" charset="0"/>
              </a:defRPr>
            </a:lvl6pPr>
            <a:lvl7pPr marL="2971800" indent="-228600" eaLnBrk="0" fontAlgn="base" hangingPunct="0">
              <a:spcBef>
                <a:spcPct val="0"/>
              </a:spcBef>
              <a:spcAft>
                <a:spcPct val="0"/>
              </a:spcAft>
              <a:defRPr sz="3200">
                <a:solidFill>
                  <a:srgbClr val="0000CC"/>
                </a:solidFill>
                <a:latin typeface="Verdana" pitchFamily="34" charset="0"/>
                <a:cs typeface="Arial" charset="0"/>
              </a:defRPr>
            </a:lvl7pPr>
            <a:lvl8pPr marL="3429000" indent="-228600" eaLnBrk="0" fontAlgn="base" hangingPunct="0">
              <a:spcBef>
                <a:spcPct val="0"/>
              </a:spcBef>
              <a:spcAft>
                <a:spcPct val="0"/>
              </a:spcAft>
              <a:defRPr sz="3200">
                <a:solidFill>
                  <a:srgbClr val="0000CC"/>
                </a:solidFill>
                <a:latin typeface="Verdana" pitchFamily="34" charset="0"/>
                <a:cs typeface="Arial" charset="0"/>
              </a:defRPr>
            </a:lvl8pPr>
            <a:lvl9pPr marL="3886200" indent="-228600" eaLnBrk="0" fontAlgn="base" hangingPunct="0">
              <a:spcBef>
                <a:spcPct val="0"/>
              </a:spcBef>
              <a:spcAft>
                <a:spcPct val="0"/>
              </a:spcAft>
              <a:defRPr sz="3200">
                <a:solidFill>
                  <a:srgbClr val="0000CC"/>
                </a:solidFill>
                <a:latin typeface="Verdana" pitchFamily="34" charset="0"/>
                <a:cs typeface="Arial" charset="0"/>
              </a:defRPr>
            </a:lvl9pPr>
          </a:lstStyle>
          <a:p>
            <a:pPr algn="ctr"/>
            <a:r>
              <a:rPr lang="en-US" sz="1800" b="1" dirty="0">
                <a:solidFill>
                  <a:srgbClr val="006A98"/>
                </a:solidFill>
                <a:latin typeface="Arial" panose="020B0604020202020204" pitchFamily="34" charset="0"/>
                <a:cs typeface="Arial" panose="020B0604020202020204" pitchFamily="34" charset="0"/>
              </a:rPr>
              <a:t>Performance</a:t>
            </a:r>
          </a:p>
        </p:txBody>
      </p:sp>
      <p:cxnSp>
        <p:nvCxnSpPr>
          <p:cNvPr id="6" name="Straight Connector 5">
            <a:extLst>
              <a:ext uri="{FF2B5EF4-FFF2-40B4-BE49-F238E27FC236}">
                <a16:creationId xmlns:a16="http://schemas.microsoft.com/office/drawing/2014/main" id="{98F887CA-2089-C0D3-80B3-2684D94DED79}"/>
              </a:ext>
            </a:extLst>
          </p:cNvPr>
          <p:cNvCxnSpPr>
            <a:cxnSpLocks/>
          </p:cNvCxnSpPr>
          <p:nvPr/>
        </p:nvCxnSpPr>
        <p:spPr>
          <a:xfrm>
            <a:off x="2776951" y="5602119"/>
            <a:ext cx="890174" cy="0"/>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11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8696-A0CE-BC46-95BB-F72F7FBED2E6}"/>
              </a:ext>
            </a:extLst>
          </p:cNvPr>
          <p:cNvSpPr>
            <a:spLocks noGrp="1"/>
          </p:cNvSpPr>
          <p:nvPr>
            <p:ph type="title"/>
          </p:nvPr>
        </p:nvSpPr>
        <p:spPr/>
        <p:txBody>
          <a:bodyPr/>
          <a:lstStyle/>
          <a:p>
            <a:r>
              <a:rPr lang="en-US" dirty="0"/>
              <a:t>Actual Rate of Return</a:t>
            </a:r>
          </a:p>
        </p:txBody>
      </p:sp>
      <p:sp>
        <p:nvSpPr>
          <p:cNvPr id="5" name="Slide Number Placeholder 4">
            <a:extLst>
              <a:ext uri="{FF2B5EF4-FFF2-40B4-BE49-F238E27FC236}">
                <a16:creationId xmlns:a16="http://schemas.microsoft.com/office/drawing/2014/main" id="{E08D9185-C764-5B49-B20C-9186A74B917F}"/>
              </a:ext>
            </a:extLst>
          </p:cNvPr>
          <p:cNvSpPr>
            <a:spLocks noGrp="1"/>
          </p:cNvSpPr>
          <p:nvPr>
            <p:ph type="sldNum" sz="quarter" idx="12"/>
          </p:nvPr>
        </p:nvSpPr>
        <p:spPr/>
        <p:txBody>
          <a:bodyPr/>
          <a:lstStyle/>
          <a:p>
            <a:fld id="{8A05B047-7786-42C0-A2BF-6DB1A4525D42}" type="slidenum">
              <a:rPr lang="en-US" smtClean="0"/>
              <a:pPr/>
              <a:t>25</a:t>
            </a:fld>
            <a:endParaRPr lang="en-US"/>
          </a:p>
        </p:txBody>
      </p:sp>
      <p:sp>
        <p:nvSpPr>
          <p:cNvPr id="6" name="AutoShape 5">
            <a:extLst>
              <a:ext uri="{FF2B5EF4-FFF2-40B4-BE49-F238E27FC236}">
                <a16:creationId xmlns:a16="http://schemas.microsoft.com/office/drawing/2014/main" id="{2C3AE01A-E441-D34B-A2D1-0CDD018D5412}"/>
              </a:ext>
            </a:extLst>
          </p:cNvPr>
          <p:cNvSpPr>
            <a:spLocks noChangeArrowheads="1"/>
          </p:cNvSpPr>
          <p:nvPr/>
        </p:nvSpPr>
        <p:spPr bwMode="auto">
          <a:xfrm>
            <a:off x="3538746" y="2392006"/>
            <a:ext cx="485775" cy="768351"/>
          </a:xfrm>
          <a:prstGeom prst="upArrow">
            <a:avLst>
              <a:gd name="adj1" fmla="val 50000"/>
              <a:gd name="adj2" fmla="val 39542"/>
            </a:avLst>
          </a:prstGeom>
          <a:solidFill>
            <a:schemeClr val="bg1"/>
          </a:solidFill>
          <a:ln w="9525">
            <a:noFill/>
            <a:miter lim="800000"/>
            <a:headEnd/>
            <a:tailEnd/>
          </a:ln>
        </p:spPr>
        <p:txBody>
          <a:bodyPr vert="eaVert" wrap="none" anchor="ctr"/>
          <a:lstStyle/>
          <a:p>
            <a:pPr algn="r">
              <a:spcBef>
                <a:spcPct val="20000"/>
              </a:spcBef>
              <a:buFontTx/>
              <a:buChar char="•"/>
            </a:pPr>
            <a:endParaRPr lang="en-US" sz="1351"/>
          </a:p>
        </p:txBody>
      </p:sp>
      <p:sp>
        <p:nvSpPr>
          <p:cNvPr id="7" name="Rectangle 3">
            <a:extLst>
              <a:ext uri="{FF2B5EF4-FFF2-40B4-BE49-F238E27FC236}">
                <a16:creationId xmlns:a16="http://schemas.microsoft.com/office/drawing/2014/main" id="{156A15EE-4BFD-FF42-9A31-5A6627A64792}"/>
              </a:ext>
            </a:extLst>
          </p:cNvPr>
          <p:cNvSpPr>
            <a:spLocks noChangeArrowheads="1"/>
          </p:cNvSpPr>
          <p:nvPr/>
        </p:nvSpPr>
        <p:spPr bwMode="auto">
          <a:xfrm>
            <a:off x="1919335" y="2611424"/>
            <a:ext cx="1899476"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891" indent="-342891">
              <a:lnSpc>
                <a:spcPct val="120000"/>
              </a:lnSpc>
              <a:spcBef>
                <a:spcPct val="20000"/>
              </a:spcBef>
              <a:buClr>
                <a:srgbClr val="000000"/>
              </a:buClr>
            </a:pPr>
            <a:r>
              <a:rPr lang="en-US" sz="2000" dirty="0">
                <a:solidFill>
                  <a:schemeClr val="bg1"/>
                </a:solidFill>
                <a:latin typeface="Arial" panose="020B0604020202020204" pitchFamily="34" charset="0"/>
                <a:cs typeface="Arial" panose="020B0604020202020204" pitchFamily="34" charset="0"/>
              </a:rPr>
              <a:t>OVERfunded</a:t>
            </a:r>
          </a:p>
          <a:p>
            <a:pPr marL="342891" indent="-342891">
              <a:lnSpc>
                <a:spcPct val="120000"/>
              </a:lnSpc>
              <a:spcBef>
                <a:spcPct val="20000"/>
              </a:spcBef>
              <a:buClr>
                <a:srgbClr val="000000"/>
              </a:buClr>
            </a:pPr>
            <a:endParaRPr lang="en-US" sz="2000" dirty="0">
              <a:solidFill>
                <a:schemeClr val="bg1"/>
              </a:solidFill>
              <a:latin typeface="Arial" panose="020B0604020202020204" pitchFamily="34" charset="0"/>
              <a:cs typeface="Arial" panose="020B0604020202020204" pitchFamily="34" charset="0"/>
            </a:endParaRPr>
          </a:p>
        </p:txBody>
      </p:sp>
      <p:sp>
        <p:nvSpPr>
          <p:cNvPr id="12" name="Rectangle 7">
            <a:extLst>
              <a:ext uri="{FF2B5EF4-FFF2-40B4-BE49-F238E27FC236}">
                <a16:creationId xmlns:a16="http://schemas.microsoft.com/office/drawing/2014/main" id="{5DB93A42-D39D-3B4D-BF55-2B1F2382B3EC}"/>
              </a:ext>
            </a:extLst>
          </p:cNvPr>
          <p:cNvSpPr>
            <a:spLocks noChangeArrowheads="1"/>
          </p:cNvSpPr>
          <p:nvPr/>
        </p:nvSpPr>
        <p:spPr bwMode="auto">
          <a:xfrm>
            <a:off x="1746711" y="3920769"/>
            <a:ext cx="2090739" cy="76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891" indent="-342891">
              <a:lnSpc>
                <a:spcPct val="120000"/>
              </a:lnSpc>
              <a:spcBef>
                <a:spcPct val="20000"/>
              </a:spcBef>
              <a:buClr>
                <a:srgbClr val="000000"/>
              </a:buClr>
            </a:pPr>
            <a:r>
              <a:rPr lang="en-US" sz="2000" dirty="0">
                <a:latin typeface="Arial" panose="020B0604020202020204" pitchFamily="34" charset="0"/>
                <a:cs typeface="Arial" panose="020B0604020202020204" pitchFamily="34" charset="0"/>
              </a:rPr>
              <a:t>UNDERfunded</a:t>
            </a:r>
          </a:p>
        </p:txBody>
      </p:sp>
      <p:sp>
        <p:nvSpPr>
          <p:cNvPr id="13" name="AutoShape 9">
            <a:extLst>
              <a:ext uri="{FF2B5EF4-FFF2-40B4-BE49-F238E27FC236}">
                <a16:creationId xmlns:a16="http://schemas.microsoft.com/office/drawing/2014/main" id="{1DD23D0D-D3E7-7B4A-846A-B6BEBD251392}"/>
              </a:ext>
            </a:extLst>
          </p:cNvPr>
          <p:cNvSpPr>
            <a:spLocks noChangeArrowheads="1"/>
          </p:cNvSpPr>
          <p:nvPr/>
        </p:nvSpPr>
        <p:spPr bwMode="auto">
          <a:xfrm rot="10800000">
            <a:off x="3540334" y="3841394"/>
            <a:ext cx="485775" cy="768351"/>
          </a:xfrm>
          <a:prstGeom prst="upArrow">
            <a:avLst>
              <a:gd name="adj1" fmla="val 50000"/>
              <a:gd name="adj2" fmla="val 39542"/>
            </a:avLst>
          </a:prstGeom>
          <a:solidFill>
            <a:schemeClr val="accent6"/>
          </a:solidFill>
          <a:ln w="9525">
            <a:noFill/>
            <a:miter lim="800000"/>
            <a:headEnd/>
            <a:tailEnd/>
          </a:ln>
        </p:spPr>
        <p:txBody>
          <a:bodyPr rot="10800000" vert="eaVert" wrap="none" anchor="ctr"/>
          <a:lstStyle/>
          <a:p>
            <a:pPr algn="r">
              <a:spcBef>
                <a:spcPct val="20000"/>
              </a:spcBef>
              <a:buFontTx/>
              <a:buChar char="•"/>
            </a:pPr>
            <a:endParaRPr lang="en-US" sz="2000">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58BCE52-EB6C-7F5C-4A5D-4E6CD91FAC0C}"/>
              </a:ext>
            </a:extLst>
          </p:cNvPr>
          <p:cNvCxnSpPr>
            <a:cxnSpLocks/>
          </p:cNvCxnSpPr>
          <p:nvPr/>
        </p:nvCxnSpPr>
        <p:spPr>
          <a:xfrm>
            <a:off x="2271840" y="2429123"/>
            <a:ext cx="914400" cy="914400"/>
          </a:xfrm>
          <a:prstGeom prst="line">
            <a:avLst/>
          </a:prstGeom>
          <a:ln w="38100">
            <a:solidFill>
              <a:srgbClr val="D2260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0AD967-09AA-FDAF-CF2F-7A35DE9E5DFC}"/>
              </a:ext>
            </a:extLst>
          </p:cNvPr>
          <p:cNvCxnSpPr>
            <a:cxnSpLocks/>
          </p:cNvCxnSpPr>
          <p:nvPr/>
        </p:nvCxnSpPr>
        <p:spPr>
          <a:xfrm>
            <a:off x="2271840" y="3714393"/>
            <a:ext cx="914400" cy="914400"/>
          </a:xfrm>
          <a:prstGeom prst="line">
            <a:avLst/>
          </a:prstGeom>
          <a:ln w="38100">
            <a:solidFill>
              <a:srgbClr val="D2260F"/>
            </a:solidFill>
          </a:ln>
        </p:spPr>
        <p:style>
          <a:lnRef idx="1">
            <a:schemeClr val="accent1"/>
          </a:lnRef>
          <a:fillRef idx="0">
            <a:schemeClr val="accent1"/>
          </a:fillRef>
          <a:effectRef idx="0">
            <a:schemeClr val="accent1"/>
          </a:effectRef>
          <a:fontRef idx="minor">
            <a:schemeClr val="tx1"/>
          </a:fontRef>
        </p:style>
      </p:cxnSp>
      <p:sp>
        <p:nvSpPr>
          <p:cNvPr id="23" name="Rectangle 10">
            <a:extLst>
              <a:ext uri="{FF2B5EF4-FFF2-40B4-BE49-F238E27FC236}">
                <a16:creationId xmlns:a16="http://schemas.microsoft.com/office/drawing/2014/main" id="{292E45FE-3074-730C-31C8-E31F6639CB14}"/>
              </a:ext>
            </a:extLst>
          </p:cNvPr>
          <p:cNvSpPr>
            <a:spLocks noChangeArrowheads="1"/>
          </p:cNvSpPr>
          <p:nvPr/>
        </p:nvSpPr>
        <p:spPr bwMode="auto">
          <a:xfrm>
            <a:off x="5187605" y="3982680"/>
            <a:ext cx="4413596" cy="110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lgn="ctr">
              <a:lnSpc>
                <a:spcPct val="120000"/>
              </a:lnSpc>
              <a:spcBef>
                <a:spcPct val="20000"/>
              </a:spcBef>
              <a:buClr>
                <a:srgbClr val="000000"/>
              </a:buClr>
            </a:pPr>
            <a:r>
              <a:rPr lang="en-US" sz="2000" b="1" dirty="0">
                <a:latin typeface="Arial" panose="020B0604020202020204" pitchFamily="34" charset="0"/>
                <a:cs typeface="Arial" panose="020B0604020202020204" pitchFamily="34" charset="0"/>
              </a:rPr>
              <a:t>Principal Preservation Rule</a:t>
            </a:r>
          </a:p>
          <a:p>
            <a:pPr marL="342891" indent="-342891" algn="ctr">
              <a:lnSpc>
                <a:spcPct val="120000"/>
              </a:lnSpc>
              <a:spcBef>
                <a:spcPct val="20000"/>
              </a:spcBef>
              <a:buClr>
                <a:srgbClr val="000000"/>
              </a:buClr>
            </a:pPr>
            <a:r>
              <a:rPr lang="en-US" sz="1600" dirty="0">
                <a:latin typeface="Arial" panose="020B0604020202020204" pitchFamily="34" charset="0"/>
                <a:cs typeface="Arial" panose="020B0604020202020204" pitchFamily="34" charset="0"/>
              </a:rPr>
              <a:t>e.g. $100,000 contributed over 3 years</a:t>
            </a:r>
          </a:p>
          <a:p>
            <a:pPr marL="342891" indent="-342891" algn="ctr">
              <a:lnSpc>
                <a:spcPct val="120000"/>
              </a:lnSpc>
              <a:spcBef>
                <a:spcPct val="20000"/>
              </a:spcBef>
              <a:buClr>
                <a:srgbClr val="000000"/>
              </a:buClr>
            </a:pPr>
            <a:r>
              <a:rPr lang="en-US" sz="1600" dirty="0">
                <a:latin typeface="Arial" panose="020B0604020202020204" pitchFamily="34" charset="0"/>
                <a:cs typeface="Arial" panose="020B0604020202020204" pitchFamily="34" charset="0"/>
              </a:rPr>
              <a:t> – owed at least $300,000</a:t>
            </a:r>
          </a:p>
          <a:p>
            <a:pPr marL="342891" indent="-342891" algn="ctr">
              <a:lnSpc>
                <a:spcPct val="120000"/>
              </a:lnSpc>
              <a:spcBef>
                <a:spcPct val="20000"/>
              </a:spcBef>
              <a:buClr>
                <a:srgbClr val="000000"/>
              </a:buClr>
            </a:pPr>
            <a:endParaRPr lang="en-US" sz="2000" dirty="0">
              <a:latin typeface="Arial" panose="020B0604020202020204" pitchFamily="34" charset="0"/>
              <a:cs typeface="Arial" panose="020B0604020202020204" pitchFamily="34" charset="0"/>
            </a:endParaRPr>
          </a:p>
        </p:txBody>
      </p:sp>
      <p:sp>
        <p:nvSpPr>
          <p:cNvPr id="4" name="Footer Placeholder 2">
            <a:extLst>
              <a:ext uri="{FF2B5EF4-FFF2-40B4-BE49-F238E27FC236}">
                <a16:creationId xmlns:a16="http://schemas.microsoft.com/office/drawing/2014/main" id="{1140BAA9-2168-EA6B-5CCF-58F0F927C4EA}"/>
              </a:ext>
            </a:extLst>
          </p:cNvPr>
          <p:cNvSpPr>
            <a:spLocks noGrp="1"/>
          </p:cNvSpPr>
          <p:nvPr>
            <p:ph type="ftr" sz="quarter" idx="11"/>
          </p:nvPr>
        </p:nvSpPr>
        <p:spPr>
          <a:xfrm>
            <a:off x="2573214" y="6507340"/>
            <a:ext cx="6126480"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Tree>
    <p:extLst>
      <p:ext uri="{BB962C8B-B14F-4D97-AF65-F5344CB8AC3E}">
        <p14:creationId xmlns:p14="http://schemas.microsoft.com/office/powerpoint/2010/main" val="277744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8696-A0CE-BC46-95BB-F72F7FBED2E6}"/>
              </a:ext>
            </a:extLst>
          </p:cNvPr>
          <p:cNvSpPr>
            <a:spLocks noGrp="1"/>
          </p:cNvSpPr>
          <p:nvPr>
            <p:ph type="title"/>
          </p:nvPr>
        </p:nvSpPr>
        <p:spPr>
          <a:xfrm>
            <a:off x="457200" y="1158596"/>
            <a:ext cx="9144000" cy="594360"/>
          </a:xfrm>
        </p:spPr>
        <p:txBody>
          <a:bodyPr/>
          <a:lstStyle/>
          <a:p>
            <a:r>
              <a:rPr lang="en-US" dirty="0"/>
              <a:t>ARR Doesn’t Fit Everywhere</a:t>
            </a:r>
          </a:p>
        </p:txBody>
      </p:sp>
      <p:sp>
        <p:nvSpPr>
          <p:cNvPr id="3" name="Text Placeholder 2">
            <a:extLst>
              <a:ext uri="{FF2B5EF4-FFF2-40B4-BE49-F238E27FC236}">
                <a16:creationId xmlns:a16="http://schemas.microsoft.com/office/drawing/2014/main" id="{44190743-C9C6-4640-91F6-DF2B332EFA0F}"/>
              </a:ext>
            </a:extLst>
          </p:cNvPr>
          <p:cNvSpPr>
            <a:spLocks noGrp="1"/>
          </p:cNvSpPr>
          <p:nvPr>
            <p:ph type="body" sz="quarter" idx="14"/>
          </p:nvPr>
        </p:nvSpPr>
        <p:spPr/>
        <p:txBody>
          <a:bodyPr/>
          <a:lstStyle/>
          <a:p>
            <a:r>
              <a:rPr lang="en-US" dirty="0"/>
              <a:t>CASH BALANCE</a:t>
            </a:r>
          </a:p>
        </p:txBody>
      </p:sp>
      <p:sp>
        <p:nvSpPr>
          <p:cNvPr id="5" name="Slide Number Placeholder 4">
            <a:extLst>
              <a:ext uri="{FF2B5EF4-FFF2-40B4-BE49-F238E27FC236}">
                <a16:creationId xmlns:a16="http://schemas.microsoft.com/office/drawing/2014/main" id="{E08D9185-C764-5B49-B20C-9186A74B917F}"/>
              </a:ext>
            </a:extLst>
          </p:cNvPr>
          <p:cNvSpPr>
            <a:spLocks noGrp="1"/>
          </p:cNvSpPr>
          <p:nvPr>
            <p:ph type="sldNum" sz="quarter" idx="12"/>
          </p:nvPr>
        </p:nvSpPr>
        <p:spPr/>
        <p:txBody>
          <a:bodyPr/>
          <a:lstStyle/>
          <a:p>
            <a:fld id="{8A05B047-7786-42C0-A2BF-6DB1A4525D42}" type="slidenum">
              <a:rPr lang="en-US" smtClean="0"/>
              <a:pPr/>
              <a:t>26</a:t>
            </a:fld>
            <a:endParaRPr lang="en-US"/>
          </a:p>
        </p:txBody>
      </p:sp>
      <p:sp>
        <p:nvSpPr>
          <p:cNvPr id="8" name="Content Placeholder 1">
            <a:extLst>
              <a:ext uri="{FF2B5EF4-FFF2-40B4-BE49-F238E27FC236}">
                <a16:creationId xmlns:a16="http://schemas.microsoft.com/office/drawing/2014/main" id="{1A1F9681-AD4C-E58B-61FE-B52757A17BE8}"/>
              </a:ext>
            </a:extLst>
          </p:cNvPr>
          <p:cNvSpPr txBox="1">
            <a:spLocks/>
          </p:cNvSpPr>
          <p:nvPr/>
        </p:nvSpPr>
        <p:spPr>
          <a:xfrm>
            <a:off x="1078231" y="3799345"/>
            <a:ext cx="11010900" cy="4152900"/>
          </a:xfrm>
          <a:prstGeom prst="rect">
            <a:avLst/>
          </a:prstGeom>
        </p:spPr>
        <p:txBody>
          <a:bodyPr/>
          <a:lstStyle>
            <a:lvl1pPr marL="228600" indent="-228600" algn="l" defTabSz="914400" rtl="0" eaLnBrk="1" latinLnBrk="0" hangingPunct="1">
              <a:lnSpc>
                <a:spcPct val="90000"/>
              </a:lnSpc>
              <a:spcBef>
                <a:spcPts val="1800"/>
              </a:spcBef>
              <a:buClr>
                <a:schemeClr val="tx1">
                  <a:lumMod val="50000"/>
                  <a:lumOff val="50000"/>
                </a:schemeClr>
              </a:buClr>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3pPr>
            <a:lvl4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4pPr>
            <a:lvl5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5pPr>
            <a:lvl6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6pPr>
            <a:lvl7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7pPr>
            <a:lvl8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8pPr>
            <a:lvl9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9pPr>
          </a:lstStyle>
          <a:p>
            <a:r>
              <a:rPr lang="en-US" b="1" dirty="0"/>
              <a:t>Larger plans</a:t>
            </a:r>
          </a:p>
          <a:p>
            <a:r>
              <a:rPr lang="en-US" b="1" dirty="0"/>
              <a:t>If non-discrimination testing passes </a:t>
            </a:r>
            <a:r>
              <a:rPr lang="en-US" b="1" i="1" u="sng" dirty="0"/>
              <a:t>easily</a:t>
            </a:r>
            <a:r>
              <a:rPr lang="en-US" b="1" dirty="0"/>
              <a:t>	</a:t>
            </a:r>
          </a:p>
          <a:p>
            <a:r>
              <a:rPr lang="en-US" b="1" dirty="0"/>
              <a:t>If sponsor can </a:t>
            </a:r>
            <a:r>
              <a:rPr lang="en-US" b="1" i="1" u="sng" dirty="0"/>
              <a:t>tolerate</a:t>
            </a:r>
            <a:r>
              <a:rPr lang="en-US" b="1" dirty="0"/>
              <a:t> larger/smaller contributions to employees in the CB Plan</a:t>
            </a:r>
          </a:p>
          <a:p>
            <a:pPr marL="0" indent="0">
              <a:buNone/>
            </a:pPr>
            <a:endParaRPr lang="en-US" b="1" dirty="0"/>
          </a:p>
        </p:txBody>
      </p:sp>
      <p:sp>
        <p:nvSpPr>
          <p:cNvPr id="4" name="Footer Placeholder 2">
            <a:extLst>
              <a:ext uri="{FF2B5EF4-FFF2-40B4-BE49-F238E27FC236}">
                <a16:creationId xmlns:a16="http://schemas.microsoft.com/office/drawing/2014/main" id="{3EF88454-B240-8B49-B6B0-F46962796F51}"/>
              </a:ext>
            </a:extLst>
          </p:cNvPr>
          <p:cNvSpPr>
            <a:spLocks noGrp="1"/>
          </p:cNvSpPr>
          <p:nvPr>
            <p:ph type="ftr" sz="quarter" idx="11"/>
          </p:nvPr>
        </p:nvSpPr>
        <p:spPr>
          <a:xfrm>
            <a:off x="2635588" y="6519247"/>
            <a:ext cx="6126480"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Tree>
    <p:extLst>
      <p:ext uri="{BB962C8B-B14F-4D97-AF65-F5344CB8AC3E}">
        <p14:creationId xmlns:p14="http://schemas.microsoft.com/office/powerpoint/2010/main" val="69235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3EC4267-C0B8-F94F-800C-27B6F0738B5E}"/>
              </a:ext>
            </a:extLst>
          </p:cNvPr>
          <p:cNvSpPr txBox="1"/>
          <p:nvPr/>
        </p:nvSpPr>
        <p:spPr>
          <a:xfrm>
            <a:off x="5203828" y="1435783"/>
            <a:ext cx="6741571" cy="4309191"/>
          </a:xfrm>
          <a:prstGeom prst="rect">
            <a:avLst/>
          </a:prstGeom>
          <a:noFill/>
        </p:spPr>
        <p:txBody>
          <a:bodyPr wrap="square" lIns="0" tIns="0" rIns="0" bIns="0" rtlCol="0">
            <a:noAutofit/>
          </a:bodyPr>
          <a:lstStyle>
            <a:defPPr>
              <a:defRPr lang="en-US"/>
            </a:defPPr>
            <a:lvl1pPr marL="0" algn="l" defTabSz="684338" rtl="0" eaLnBrk="1" latinLnBrk="0" hangingPunct="1">
              <a:defRPr sz="1425" kern="1200">
                <a:solidFill>
                  <a:schemeClr val="tx1"/>
                </a:solidFill>
                <a:latin typeface="+mn-lt"/>
                <a:ea typeface="+mn-ea"/>
                <a:cs typeface="+mn-cs"/>
              </a:defRPr>
            </a:lvl1pPr>
            <a:lvl2pPr marL="342128" algn="l" defTabSz="684338" rtl="0" eaLnBrk="1" latinLnBrk="0" hangingPunct="1">
              <a:defRPr sz="1425" kern="1200">
                <a:solidFill>
                  <a:schemeClr val="tx1"/>
                </a:solidFill>
                <a:latin typeface="+mn-lt"/>
                <a:ea typeface="+mn-ea"/>
                <a:cs typeface="+mn-cs"/>
              </a:defRPr>
            </a:lvl2pPr>
            <a:lvl3pPr marL="684338" algn="l" defTabSz="684338" rtl="0" eaLnBrk="1" latinLnBrk="0" hangingPunct="1">
              <a:defRPr sz="1425" kern="1200">
                <a:solidFill>
                  <a:schemeClr val="tx1"/>
                </a:solidFill>
                <a:latin typeface="+mn-lt"/>
                <a:ea typeface="+mn-ea"/>
                <a:cs typeface="+mn-cs"/>
              </a:defRPr>
            </a:lvl3pPr>
            <a:lvl4pPr marL="1026507" algn="l" defTabSz="684338" rtl="0" eaLnBrk="1" latinLnBrk="0" hangingPunct="1">
              <a:defRPr sz="1425" kern="1200">
                <a:solidFill>
                  <a:schemeClr val="tx1"/>
                </a:solidFill>
                <a:latin typeface="+mn-lt"/>
                <a:ea typeface="+mn-ea"/>
                <a:cs typeface="+mn-cs"/>
              </a:defRPr>
            </a:lvl4pPr>
            <a:lvl5pPr marL="1368676" algn="l" defTabSz="684338" rtl="0" eaLnBrk="1" latinLnBrk="0" hangingPunct="1">
              <a:defRPr sz="1425" kern="1200">
                <a:solidFill>
                  <a:schemeClr val="tx1"/>
                </a:solidFill>
                <a:latin typeface="+mn-lt"/>
                <a:ea typeface="+mn-ea"/>
                <a:cs typeface="+mn-cs"/>
              </a:defRPr>
            </a:lvl5pPr>
            <a:lvl6pPr marL="1710887" algn="l" defTabSz="684338" rtl="0" eaLnBrk="1" latinLnBrk="0" hangingPunct="1">
              <a:defRPr sz="1425" kern="1200">
                <a:solidFill>
                  <a:schemeClr val="tx1"/>
                </a:solidFill>
                <a:latin typeface="+mn-lt"/>
                <a:ea typeface="+mn-ea"/>
                <a:cs typeface="+mn-cs"/>
              </a:defRPr>
            </a:lvl6pPr>
            <a:lvl7pPr marL="2053013" algn="l" defTabSz="684338" rtl="0" eaLnBrk="1" latinLnBrk="0" hangingPunct="1">
              <a:defRPr sz="1425" kern="1200">
                <a:solidFill>
                  <a:schemeClr val="tx1"/>
                </a:solidFill>
                <a:latin typeface="+mn-lt"/>
                <a:ea typeface="+mn-ea"/>
                <a:cs typeface="+mn-cs"/>
              </a:defRPr>
            </a:lvl7pPr>
            <a:lvl8pPr marL="2395140" algn="l" defTabSz="684338" rtl="0" eaLnBrk="1" latinLnBrk="0" hangingPunct="1">
              <a:defRPr sz="1425" kern="1200">
                <a:solidFill>
                  <a:schemeClr val="tx1"/>
                </a:solidFill>
                <a:latin typeface="+mn-lt"/>
                <a:ea typeface="+mn-ea"/>
                <a:cs typeface="+mn-cs"/>
              </a:defRPr>
            </a:lvl8pPr>
            <a:lvl9pPr marL="2737268" algn="l" defTabSz="684338" rtl="0" eaLnBrk="1" latinLnBrk="0" hangingPunct="1">
              <a:defRPr sz="1425" kern="1200">
                <a:solidFill>
                  <a:schemeClr val="tx1"/>
                </a:solidFill>
                <a:latin typeface="+mn-lt"/>
                <a:ea typeface="+mn-ea"/>
                <a:cs typeface="+mn-cs"/>
              </a:defRPr>
            </a:lvl9pPr>
          </a:lstStyle>
          <a:p>
            <a:pPr marL="457189" indent="-457189">
              <a:lnSpc>
                <a:spcPct val="150000"/>
              </a:lnSpc>
              <a:buFont typeface="+mj-lt"/>
              <a:buAutoNum type="arabicPeriod"/>
            </a:pPr>
            <a:r>
              <a:rPr lang="en-US" sz="2400" dirty="0">
                <a:solidFill>
                  <a:schemeClr val="tx1">
                    <a:lumMod val="95000"/>
                    <a:lumOff val="5000"/>
                  </a:schemeClr>
                </a:solidFill>
              </a:rPr>
              <a:t>The Plan has </a:t>
            </a:r>
            <a:r>
              <a:rPr lang="en-US" sz="2400" b="1" dirty="0">
                <a:solidFill>
                  <a:schemeClr val="tx1">
                    <a:lumMod val="95000"/>
                    <a:lumOff val="5000"/>
                  </a:schemeClr>
                </a:solidFill>
              </a:rPr>
              <a:t>ONE</a:t>
            </a:r>
            <a:r>
              <a:rPr lang="en-US" sz="2400" dirty="0">
                <a:solidFill>
                  <a:schemeClr val="tx1">
                    <a:lumMod val="95000"/>
                    <a:lumOff val="5000"/>
                  </a:schemeClr>
                </a:solidFill>
              </a:rPr>
              <a:t> account</a:t>
            </a:r>
          </a:p>
          <a:p>
            <a:pPr marL="799308" lvl="1" indent="-457189">
              <a:lnSpc>
                <a:spcPct val="150000"/>
              </a:lnSpc>
              <a:buFont typeface="Arial" panose="020B0604020202020204" pitchFamily="34" charset="0"/>
              <a:buChar char="•"/>
            </a:pPr>
            <a:r>
              <a:rPr lang="en-US" sz="2000" dirty="0">
                <a:solidFill>
                  <a:schemeClr val="tx1">
                    <a:lumMod val="95000"/>
                    <a:lumOff val="5000"/>
                  </a:schemeClr>
                </a:solidFill>
              </a:rPr>
              <a:t>Actuary is recordkeeper</a:t>
            </a:r>
          </a:p>
          <a:p>
            <a:pPr marL="457189" indent="-457189">
              <a:lnSpc>
                <a:spcPct val="150000"/>
              </a:lnSpc>
              <a:buFont typeface="+mj-lt"/>
              <a:buAutoNum type="arabicPeriod"/>
            </a:pPr>
            <a:r>
              <a:rPr lang="en-US" sz="2400" dirty="0">
                <a:solidFill>
                  <a:schemeClr val="tx1">
                    <a:lumMod val="95000"/>
                    <a:lumOff val="5000"/>
                  </a:schemeClr>
                </a:solidFill>
              </a:rPr>
              <a:t>At R/K or broker/dealer</a:t>
            </a:r>
          </a:p>
          <a:p>
            <a:pPr marL="457189" indent="-457189">
              <a:lnSpc>
                <a:spcPct val="150000"/>
              </a:lnSpc>
              <a:buFont typeface="+mj-lt"/>
              <a:buAutoNum type="arabicPeriod"/>
            </a:pPr>
            <a:r>
              <a:rPr lang="en-US" sz="2400" dirty="0">
                <a:solidFill>
                  <a:schemeClr val="tx1">
                    <a:lumMod val="95000"/>
                    <a:lumOff val="5000"/>
                  </a:schemeClr>
                </a:solidFill>
              </a:rPr>
              <a:t>You </a:t>
            </a:r>
            <a:r>
              <a:rPr lang="en-US" sz="2400" b="1" dirty="0">
                <a:solidFill>
                  <a:schemeClr val="tx1">
                    <a:lumMod val="95000"/>
                    <a:lumOff val="5000"/>
                  </a:schemeClr>
                </a:solidFill>
              </a:rPr>
              <a:t>consult</a:t>
            </a:r>
            <a:r>
              <a:rPr lang="en-US" sz="2400" dirty="0">
                <a:solidFill>
                  <a:schemeClr val="tx1">
                    <a:lumMod val="95000"/>
                    <a:lumOff val="5000"/>
                  </a:schemeClr>
                </a:solidFill>
              </a:rPr>
              <a:t> with business owner / committee</a:t>
            </a:r>
          </a:p>
          <a:p>
            <a:pPr marL="799308" lvl="1" indent="-457189">
              <a:lnSpc>
                <a:spcPct val="150000"/>
              </a:lnSpc>
              <a:buFont typeface="Arial" panose="020B0604020202020204" pitchFamily="34" charset="0"/>
              <a:buChar char="•"/>
            </a:pPr>
            <a:r>
              <a:rPr lang="en-US" sz="2000" dirty="0">
                <a:solidFill>
                  <a:schemeClr val="tx1">
                    <a:lumMod val="95000"/>
                    <a:lumOff val="5000"/>
                  </a:schemeClr>
                </a:solidFill>
              </a:rPr>
              <a:t>ICR</a:t>
            </a:r>
          </a:p>
          <a:p>
            <a:pPr marL="799308" lvl="1" indent="-457189">
              <a:lnSpc>
                <a:spcPct val="150000"/>
              </a:lnSpc>
              <a:buFont typeface="Arial" panose="020B0604020202020204" pitchFamily="34" charset="0"/>
              <a:buChar char="•"/>
            </a:pPr>
            <a:r>
              <a:rPr lang="en-US" sz="2000" dirty="0">
                <a:solidFill>
                  <a:schemeClr val="tx1">
                    <a:lumMod val="95000"/>
                    <a:lumOff val="5000"/>
                  </a:schemeClr>
                </a:solidFill>
              </a:rPr>
              <a:t>Risk tolerance</a:t>
            </a:r>
          </a:p>
          <a:p>
            <a:pPr marL="799308" lvl="1" indent="-457189">
              <a:lnSpc>
                <a:spcPct val="150000"/>
              </a:lnSpc>
              <a:buFont typeface="Arial" panose="020B0604020202020204" pitchFamily="34" charset="0"/>
              <a:buChar char="•"/>
            </a:pPr>
            <a:r>
              <a:rPr lang="en-US" sz="2000" dirty="0">
                <a:solidFill>
                  <a:schemeClr val="tx1">
                    <a:lumMod val="95000"/>
                    <a:lumOff val="5000"/>
                  </a:schemeClr>
                </a:solidFill>
              </a:rPr>
              <a:t>Funding tolerance</a:t>
            </a:r>
          </a:p>
          <a:p>
            <a:pPr marL="799308" lvl="1" indent="-457189">
              <a:lnSpc>
                <a:spcPct val="150000"/>
              </a:lnSpc>
              <a:buFont typeface="Arial" panose="020B0604020202020204" pitchFamily="34" charset="0"/>
              <a:buChar char="•"/>
            </a:pPr>
            <a:r>
              <a:rPr lang="en-US" sz="2000" dirty="0">
                <a:solidFill>
                  <a:schemeClr val="tx1">
                    <a:lumMod val="95000"/>
                    <a:lumOff val="5000"/>
                  </a:schemeClr>
                </a:solidFill>
              </a:rPr>
              <a:t>Tax deduction tolerance</a:t>
            </a:r>
          </a:p>
        </p:txBody>
      </p:sp>
      <p:sp>
        <p:nvSpPr>
          <p:cNvPr id="9" name="TextBox 8">
            <a:extLst>
              <a:ext uri="{FF2B5EF4-FFF2-40B4-BE49-F238E27FC236}">
                <a16:creationId xmlns:a16="http://schemas.microsoft.com/office/drawing/2014/main" id="{7F8D238B-CF13-9541-8F5B-294B9D47D4E7}"/>
              </a:ext>
            </a:extLst>
          </p:cNvPr>
          <p:cNvSpPr txBox="1"/>
          <p:nvPr/>
        </p:nvSpPr>
        <p:spPr>
          <a:xfrm>
            <a:off x="5203828" y="6358693"/>
            <a:ext cx="6114413" cy="246221"/>
          </a:xfrm>
          <a:prstGeom prst="rect">
            <a:avLst/>
          </a:prstGeom>
          <a:noFill/>
        </p:spPr>
        <p:txBody>
          <a:bodyPr wrap="square" rtlCol="0">
            <a:spAutoFit/>
          </a:bodyPr>
          <a:lstStyle>
            <a:defPPr>
              <a:defRPr lang="en-US"/>
            </a:defPPr>
            <a:lvl1pPr algn="l" rtl="0" fontAlgn="base">
              <a:spcBef>
                <a:spcPct val="0"/>
              </a:spcBef>
              <a:spcAft>
                <a:spcPct val="0"/>
              </a:spcAft>
              <a:defRPr sz="4267" kern="1200">
                <a:solidFill>
                  <a:srgbClr val="0000CC"/>
                </a:solidFill>
                <a:latin typeface="Verdana" pitchFamily="34" charset="0"/>
                <a:ea typeface="+mn-ea"/>
                <a:cs typeface="Arial" pitchFamily="34" charset="0"/>
              </a:defRPr>
            </a:lvl1pPr>
            <a:lvl2pPr marL="609585" algn="l" rtl="0" fontAlgn="base">
              <a:spcBef>
                <a:spcPct val="0"/>
              </a:spcBef>
              <a:spcAft>
                <a:spcPct val="0"/>
              </a:spcAft>
              <a:defRPr sz="4267" kern="1200">
                <a:solidFill>
                  <a:srgbClr val="0000CC"/>
                </a:solidFill>
                <a:latin typeface="Verdana" pitchFamily="34" charset="0"/>
                <a:ea typeface="+mn-ea"/>
                <a:cs typeface="Arial" pitchFamily="34" charset="0"/>
              </a:defRPr>
            </a:lvl2pPr>
            <a:lvl3pPr marL="1219170" algn="l" rtl="0" fontAlgn="base">
              <a:spcBef>
                <a:spcPct val="0"/>
              </a:spcBef>
              <a:spcAft>
                <a:spcPct val="0"/>
              </a:spcAft>
              <a:defRPr sz="4267" kern="1200">
                <a:solidFill>
                  <a:srgbClr val="0000CC"/>
                </a:solidFill>
                <a:latin typeface="Verdana" pitchFamily="34" charset="0"/>
                <a:ea typeface="+mn-ea"/>
                <a:cs typeface="Arial" pitchFamily="34" charset="0"/>
              </a:defRPr>
            </a:lvl3pPr>
            <a:lvl4pPr marL="1828754" algn="l" rtl="0" fontAlgn="base">
              <a:spcBef>
                <a:spcPct val="0"/>
              </a:spcBef>
              <a:spcAft>
                <a:spcPct val="0"/>
              </a:spcAft>
              <a:defRPr sz="4267" kern="1200">
                <a:solidFill>
                  <a:srgbClr val="0000CC"/>
                </a:solidFill>
                <a:latin typeface="Verdana" pitchFamily="34" charset="0"/>
                <a:ea typeface="+mn-ea"/>
                <a:cs typeface="Arial" pitchFamily="34" charset="0"/>
              </a:defRPr>
            </a:lvl4pPr>
            <a:lvl5pPr marL="2438339" algn="l" rtl="0" fontAlgn="base">
              <a:spcBef>
                <a:spcPct val="0"/>
              </a:spcBef>
              <a:spcAft>
                <a:spcPct val="0"/>
              </a:spcAft>
              <a:defRPr sz="4267" kern="1200">
                <a:solidFill>
                  <a:srgbClr val="0000CC"/>
                </a:solidFill>
                <a:latin typeface="Verdana" pitchFamily="34" charset="0"/>
                <a:ea typeface="+mn-ea"/>
                <a:cs typeface="Arial" pitchFamily="34" charset="0"/>
              </a:defRPr>
            </a:lvl5pPr>
            <a:lvl6pPr marL="3047924" algn="l" defTabSz="1219170" rtl="0" eaLnBrk="1" latinLnBrk="0" hangingPunct="1">
              <a:defRPr sz="4267" kern="1200">
                <a:solidFill>
                  <a:srgbClr val="0000CC"/>
                </a:solidFill>
                <a:latin typeface="Verdana" pitchFamily="34" charset="0"/>
                <a:ea typeface="+mn-ea"/>
                <a:cs typeface="Arial" pitchFamily="34" charset="0"/>
              </a:defRPr>
            </a:lvl6pPr>
            <a:lvl7pPr marL="3657509" algn="l" defTabSz="1219170" rtl="0" eaLnBrk="1" latinLnBrk="0" hangingPunct="1">
              <a:defRPr sz="4267" kern="1200">
                <a:solidFill>
                  <a:srgbClr val="0000CC"/>
                </a:solidFill>
                <a:latin typeface="Verdana" pitchFamily="34" charset="0"/>
                <a:ea typeface="+mn-ea"/>
                <a:cs typeface="Arial" pitchFamily="34" charset="0"/>
              </a:defRPr>
            </a:lvl7pPr>
            <a:lvl8pPr marL="4267093" algn="l" defTabSz="1219170" rtl="0" eaLnBrk="1" latinLnBrk="0" hangingPunct="1">
              <a:defRPr sz="4267" kern="1200">
                <a:solidFill>
                  <a:srgbClr val="0000CC"/>
                </a:solidFill>
                <a:latin typeface="Verdana" pitchFamily="34" charset="0"/>
                <a:ea typeface="+mn-ea"/>
                <a:cs typeface="Arial" pitchFamily="34" charset="0"/>
              </a:defRPr>
            </a:lvl8pPr>
            <a:lvl9pPr marL="4876678" algn="l" defTabSz="1219170" rtl="0" eaLnBrk="1" latinLnBrk="0" hangingPunct="1">
              <a:defRPr sz="4267" kern="1200">
                <a:solidFill>
                  <a:srgbClr val="0000CC"/>
                </a:solidFill>
                <a:latin typeface="Verdana" pitchFamily="34" charset="0"/>
                <a:ea typeface="+mn-ea"/>
                <a:cs typeface="Arial" pitchFamily="34" charset="0"/>
              </a:defRPr>
            </a:lvl9pPr>
          </a:lstStyle>
          <a:p>
            <a:r>
              <a:rPr lang="en-US" sz="1000" dirty="0">
                <a:solidFill>
                  <a:schemeClr val="tx1"/>
                </a:solidFill>
                <a:latin typeface="Arial" panose="020B0604020202020204" pitchFamily="34" charset="0"/>
              </a:rPr>
              <a:t>Not Intended as Tax, Legal or Investment Advice. Consult with your tax, legal or financial advisor.</a:t>
            </a:r>
          </a:p>
        </p:txBody>
      </p:sp>
      <p:sp>
        <p:nvSpPr>
          <p:cNvPr id="2" name="Title 3">
            <a:extLst>
              <a:ext uri="{FF2B5EF4-FFF2-40B4-BE49-F238E27FC236}">
                <a16:creationId xmlns:a16="http://schemas.microsoft.com/office/drawing/2014/main" id="{8A996C35-D971-BC97-77A8-C1AD959AF1AE}"/>
              </a:ext>
            </a:extLst>
          </p:cNvPr>
          <p:cNvSpPr txBox="1">
            <a:spLocks/>
          </p:cNvSpPr>
          <p:nvPr/>
        </p:nvSpPr>
        <p:spPr>
          <a:xfrm>
            <a:off x="4959927" y="534564"/>
            <a:ext cx="7232073" cy="594360"/>
          </a:xfrm>
          <a:prstGeom prst="rect">
            <a:avLst/>
          </a:prstGeom>
        </p:spPr>
        <p:txBody>
          <a:bodyPr/>
          <a:lstStyle>
            <a:lvl1pPr algn="l" defTabSz="914377" rtl="0" eaLnBrk="1" latinLnBrk="0" hangingPunct="1">
              <a:lnSpc>
                <a:spcPct val="90000"/>
              </a:lnSpc>
              <a:spcBef>
                <a:spcPct val="0"/>
              </a:spcBef>
              <a:buNone/>
              <a:defRPr sz="3200" b="1" kern="1200">
                <a:solidFill>
                  <a:schemeClr val="tx2"/>
                </a:solidFill>
                <a:latin typeface="+mj-lt"/>
                <a:ea typeface="+mj-ea"/>
                <a:cs typeface="+mj-cs"/>
              </a:defRPr>
            </a:lvl1pPr>
          </a:lstStyle>
          <a:p>
            <a:r>
              <a:rPr lang="en-US" dirty="0"/>
              <a:t>Investment Considerations</a:t>
            </a:r>
            <a:br>
              <a:rPr lang="en-US" dirty="0"/>
            </a:br>
            <a:endParaRPr lang="en-US" dirty="0"/>
          </a:p>
        </p:txBody>
      </p:sp>
      <p:sp>
        <p:nvSpPr>
          <p:cNvPr id="5" name="Text Placeholder 4">
            <a:extLst>
              <a:ext uri="{FF2B5EF4-FFF2-40B4-BE49-F238E27FC236}">
                <a16:creationId xmlns:a16="http://schemas.microsoft.com/office/drawing/2014/main" id="{5081A741-BF4A-80CD-E7CF-C9D6131CCBDA}"/>
              </a:ext>
            </a:extLst>
          </p:cNvPr>
          <p:cNvSpPr>
            <a:spLocks noGrp="1"/>
          </p:cNvSpPr>
          <p:nvPr>
            <p:ph type="body" sz="quarter" idx="13"/>
          </p:nvPr>
        </p:nvSpPr>
        <p:spPr/>
        <p:txBody>
          <a:bodyPr/>
          <a:lstStyle/>
          <a:p>
            <a:endParaRPr lang="en-US"/>
          </a:p>
        </p:txBody>
      </p:sp>
      <p:pic>
        <p:nvPicPr>
          <p:cNvPr id="7" name="Picture 6" descr="A close-up of a person pointing at a graph&#10;&#10;Description automatically generated">
            <a:extLst>
              <a:ext uri="{FF2B5EF4-FFF2-40B4-BE49-F238E27FC236}">
                <a16:creationId xmlns:a16="http://schemas.microsoft.com/office/drawing/2014/main" id="{152854B4-6529-9496-F7A1-5413D7560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701309" cy="7051964"/>
          </a:xfrm>
          <a:prstGeom prst="rect">
            <a:avLst/>
          </a:prstGeom>
        </p:spPr>
      </p:pic>
      <p:sp>
        <p:nvSpPr>
          <p:cNvPr id="8" name="Footer Placeholder 2">
            <a:extLst>
              <a:ext uri="{FF2B5EF4-FFF2-40B4-BE49-F238E27FC236}">
                <a16:creationId xmlns:a16="http://schemas.microsoft.com/office/drawing/2014/main" id="{689E8161-55A4-06BA-BB5D-D6BAE250BB01}"/>
              </a:ext>
            </a:extLst>
          </p:cNvPr>
          <p:cNvSpPr txBox="1">
            <a:spLocks/>
          </p:cNvSpPr>
          <p:nvPr/>
        </p:nvSpPr>
        <p:spPr>
          <a:xfrm>
            <a:off x="5203828" y="6587355"/>
            <a:ext cx="7360495" cy="253086"/>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400">
              <a:defRPr/>
            </a:pPr>
            <a:r>
              <a:rPr lang="en-US" sz="800" dirty="0">
                <a:solidFill>
                  <a:srgbClr val="000000">
                    <a:lumMod val="50000"/>
                    <a:lumOff val="50000"/>
                  </a:srgbClr>
                </a:solidFill>
                <a:latin typeface="Arial" panose="020B0604020202020204"/>
              </a:rPr>
              <a:t>The information contained herein is provided only for the intended audience and not for use with or distribution to the general public.</a:t>
            </a:r>
          </a:p>
        </p:txBody>
      </p:sp>
    </p:spTree>
    <p:extLst>
      <p:ext uri="{BB962C8B-B14F-4D97-AF65-F5344CB8AC3E}">
        <p14:creationId xmlns:p14="http://schemas.microsoft.com/office/powerpoint/2010/main" val="80800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49263B-30B8-9FE5-A7CD-35ACC5C724CD}"/>
              </a:ext>
            </a:extLst>
          </p:cNvPr>
          <p:cNvPicPr>
            <a:picLocks noChangeAspect="1"/>
          </p:cNvPicPr>
          <p:nvPr/>
        </p:nvPicPr>
        <p:blipFill rotWithShape="1">
          <a:blip r:embed="rId3"/>
          <a:srcRect l="29243" t="14923" r="33655" b="3946"/>
          <a:stretch/>
        </p:blipFill>
        <p:spPr>
          <a:xfrm>
            <a:off x="5193122" y="523158"/>
            <a:ext cx="2541377" cy="312589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9597C581-1849-E2EE-6FAA-25AEA6ACCDA6}"/>
              </a:ext>
            </a:extLst>
          </p:cNvPr>
          <p:cNvPicPr>
            <a:picLocks noChangeAspect="1"/>
          </p:cNvPicPr>
          <p:nvPr/>
        </p:nvPicPr>
        <p:blipFill rotWithShape="1">
          <a:blip r:embed="rId4"/>
          <a:srcRect l="26062" t="18431" r="38143" b="6471"/>
          <a:stretch/>
        </p:blipFill>
        <p:spPr>
          <a:xfrm>
            <a:off x="5728124" y="1762828"/>
            <a:ext cx="2541377" cy="3332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D2A97A18-B0A8-46A9-9A79-A8F0AB64E84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490632" y="2903675"/>
            <a:ext cx="2065720" cy="2791512"/>
          </a:xfrm>
          <a:prstGeom prst="rect">
            <a:avLst/>
          </a:prstGeom>
          <a:effectLst>
            <a:outerShdw blurRad="139700" dist="38100" dir="5400000" algn="t" rotWithShape="0">
              <a:prstClr val="black">
                <a:alpha val="35000"/>
              </a:prstClr>
            </a:outerShdw>
          </a:effectLst>
        </p:spPr>
      </p:pic>
      <p:sp>
        <p:nvSpPr>
          <p:cNvPr id="5" name="Text Placeholder 2">
            <a:extLst>
              <a:ext uri="{FF2B5EF4-FFF2-40B4-BE49-F238E27FC236}">
                <a16:creationId xmlns:a16="http://schemas.microsoft.com/office/drawing/2014/main" id="{CCA4505E-5573-8BEF-0D85-DB28EF45A7DF}"/>
              </a:ext>
            </a:extLst>
          </p:cNvPr>
          <p:cNvSpPr txBox="1">
            <a:spLocks/>
          </p:cNvSpPr>
          <p:nvPr/>
        </p:nvSpPr>
        <p:spPr>
          <a:xfrm>
            <a:off x="242989" y="747662"/>
            <a:ext cx="4317067" cy="12080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b="0" kern="1200" cap="none" spc="0" baseline="0">
                <a:solidFill>
                  <a:schemeClr val="bg1"/>
                </a:solidFill>
                <a:latin typeface="+mn-lt"/>
                <a:ea typeface="+mn-ea"/>
                <a:cs typeface="+mn-cs"/>
              </a:defRPr>
            </a:lvl1pPr>
            <a:lvl2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b="0" kern="1200" cap="none" spc="0" baseline="0">
                <a:solidFill>
                  <a:schemeClr val="bg1"/>
                </a:solidFill>
                <a:latin typeface="+mn-lt"/>
                <a:ea typeface="+mn-ea"/>
                <a:cs typeface="+mn-cs"/>
              </a:defRPr>
            </a:lvl2pPr>
            <a:lvl3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b="0" kern="1200" cap="none" spc="0" baseline="0">
                <a:solidFill>
                  <a:schemeClr val="bg1"/>
                </a:solidFill>
                <a:latin typeface="+mn-lt"/>
                <a:ea typeface="+mn-ea"/>
                <a:cs typeface="+mn-cs"/>
              </a:defRPr>
            </a:lvl3pPr>
            <a:lvl4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b="0" kern="1200" cap="none" spc="0" baseline="0">
                <a:solidFill>
                  <a:schemeClr val="bg1"/>
                </a:solidFill>
                <a:latin typeface="+mn-lt"/>
                <a:ea typeface="+mn-ea"/>
                <a:cs typeface="+mn-cs"/>
              </a:defRPr>
            </a:lvl4pPr>
            <a:lvl5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b="0" kern="1200" cap="none" spc="0" baseline="0">
                <a:solidFill>
                  <a:schemeClr val="bg1"/>
                </a:solidFill>
                <a:latin typeface="+mn-lt"/>
                <a:ea typeface="+mn-ea"/>
                <a:cs typeface="+mn-cs"/>
              </a:defRPr>
            </a:lvl5pPr>
            <a:lvl6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b="0" kern="1200" cap="none" spc="0" baseline="0">
                <a:solidFill>
                  <a:schemeClr val="bg1"/>
                </a:solidFill>
                <a:latin typeface="+mn-lt"/>
                <a:ea typeface="+mn-ea"/>
                <a:cs typeface="+mn-cs"/>
              </a:defRPr>
            </a:lvl6pPr>
            <a:lvl7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b="0" kern="1200" cap="none" spc="0" baseline="0">
                <a:solidFill>
                  <a:schemeClr val="bg1"/>
                </a:solidFill>
                <a:latin typeface="+mn-lt"/>
                <a:ea typeface="+mn-ea"/>
                <a:cs typeface="+mn-cs"/>
              </a:defRPr>
            </a:lvl7pPr>
            <a:lvl8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b="0" kern="1200" cap="none" spc="0" baseline="0">
                <a:solidFill>
                  <a:schemeClr val="bg1"/>
                </a:solidFill>
                <a:latin typeface="+mn-lt"/>
                <a:ea typeface="+mn-ea"/>
                <a:cs typeface="+mn-cs"/>
              </a:defRPr>
            </a:lvl8pPr>
            <a:lvl9pPr marL="0" indent="0" algn="l" defTabSz="914400" rtl="0" eaLnBrk="1" latinLnBrk="0" hangingPunct="1">
              <a:lnSpc>
                <a:spcPct val="100000"/>
              </a:lnSpc>
              <a:spcBef>
                <a:spcPts val="0"/>
              </a:spcBef>
              <a:buClr>
                <a:schemeClr val="tx1">
                  <a:lumMod val="50000"/>
                  <a:lumOff val="50000"/>
                </a:schemeClr>
              </a:buClr>
              <a:buFont typeface="Arial" panose="020B0604020202020204" pitchFamily="34" charset="0"/>
              <a:buNone/>
              <a:defRPr sz="2800" b="0" kern="1200" cap="none" spc="0" baseline="0">
                <a:solidFill>
                  <a:schemeClr val="bg1"/>
                </a:solidFill>
                <a:latin typeface="+mn-lt"/>
                <a:ea typeface="+mn-ea"/>
                <a:cs typeface="+mn-cs"/>
              </a:defRPr>
            </a:lvl9pPr>
          </a:lstStyle>
          <a:p>
            <a:r>
              <a:rPr lang="en-US" sz="3200" b="1" dirty="0"/>
              <a:t>Marketing Partnership and Resources</a:t>
            </a:r>
            <a:br>
              <a:rPr lang="en-US" sz="3200" b="1" dirty="0"/>
            </a:br>
            <a:endParaRPr lang="en-US" sz="2000" dirty="0"/>
          </a:p>
          <a:p>
            <a:endParaRPr lang="en-US" sz="2000" dirty="0"/>
          </a:p>
        </p:txBody>
      </p:sp>
      <p:sp>
        <p:nvSpPr>
          <p:cNvPr id="8" name="TextBox 7">
            <a:extLst>
              <a:ext uri="{FF2B5EF4-FFF2-40B4-BE49-F238E27FC236}">
                <a16:creationId xmlns:a16="http://schemas.microsoft.com/office/drawing/2014/main" id="{5E64E51F-C53E-2CAC-DCF3-6D0FF6994BE7}"/>
              </a:ext>
            </a:extLst>
          </p:cNvPr>
          <p:cNvSpPr txBox="1"/>
          <p:nvPr/>
        </p:nvSpPr>
        <p:spPr>
          <a:xfrm>
            <a:off x="292260" y="2264056"/>
            <a:ext cx="4122971" cy="2769989"/>
          </a:xfrm>
          <a:prstGeom prst="rect">
            <a:avLst/>
          </a:prstGeom>
          <a:noFill/>
        </p:spPr>
        <p:txBody>
          <a:bodyPr wrap="square" lIns="0" tIns="0" rIns="0" bIns="0" rtlCol="0">
            <a:spAutoFit/>
          </a:bodyPr>
          <a:lstStyle/>
          <a:p>
            <a:pPr marL="342891" indent="-342891">
              <a:buFont typeface="Arial" panose="020B0604020202020204" pitchFamily="34" charset="0"/>
              <a:buChar char="•"/>
            </a:pPr>
            <a:r>
              <a:rPr lang="en-US" sz="2000" dirty="0">
                <a:solidFill>
                  <a:schemeClr val="bg1"/>
                </a:solidFill>
              </a:rPr>
              <a:t>Local programs</a:t>
            </a:r>
          </a:p>
          <a:p>
            <a:pPr marL="800080" lvl="1" indent="-342891">
              <a:buFont typeface="Arial" panose="020B0604020202020204" pitchFamily="34" charset="0"/>
              <a:buChar char="•"/>
            </a:pPr>
            <a:r>
              <a:rPr lang="en-US" sz="2000" dirty="0">
                <a:solidFill>
                  <a:schemeClr val="bg1"/>
                </a:solidFill>
              </a:rPr>
              <a:t>CPA CPE program</a:t>
            </a:r>
          </a:p>
          <a:p>
            <a:pPr marL="800080" lvl="1" indent="-342891">
              <a:buFont typeface="Arial" panose="020B0604020202020204" pitchFamily="34" charset="0"/>
              <a:buChar char="•"/>
            </a:pPr>
            <a:r>
              <a:rPr lang="en-US" sz="2000" dirty="0">
                <a:solidFill>
                  <a:schemeClr val="bg1"/>
                </a:solidFill>
              </a:rPr>
              <a:t>“30-minute update” webinars</a:t>
            </a:r>
          </a:p>
          <a:p>
            <a:pPr marL="800080" lvl="1" indent="-342891">
              <a:buFont typeface="Arial" panose="020B0604020202020204" pitchFamily="34" charset="0"/>
              <a:buChar char="•"/>
            </a:pPr>
            <a:r>
              <a:rPr lang="en-US" sz="2000" dirty="0">
                <a:solidFill>
                  <a:schemeClr val="bg1"/>
                </a:solidFill>
              </a:rPr>
              <a:t>“How to Sell Large Plans”</a:t>
            </a:r>
            <a:br>
              <a:rPr lang="en-US" sz="2000" dirty="0">
                <a:solidFill>
                  <a:schemeClr val="bg1"/>
                </a:solidFill>
              </a:rPr>
            </a:br>
            <a:r>
              <a:rPr lang="en-US" sz="2000" dirty="0">
                <a:solidFill>
                  <a:schemeClr val="bg1"/>
                </a:solidFill>
              </a:rPr>
              <a:t> </a:t>
            </a:r>
          </a:p>
          <a:p>
            <a:pPr marL="342891" indent="-342891">
              <a:buFont typeface="Arial" panose="020B0604020202020204" pitchFamily="34" charset="0"/>
              <a:buChar char="•"/>
            </a:pPr>
            <a:r>
              <a:rPr lang="en-US" sz="2000" dirty="0">
                <a:solidFill>
                  <a:schemeClr val="bg1"/>
                </a:solidFill>
              </a:rPr>
              <a:t>Product flyers</a:t>
            </a:r>
          </a:p>
          <a:p>
            <a:pPr marL="342891" indent="-342891">
              <a:buFont typeface="Arial" panose="020B0604020202020204" pitchFamily="34" charset="0"/>
              <a:buChar char="•"/>
            </a:pPr>
            <a:endParaRPr lang="en-US" sz="2000" dirty="0">
              <a:solidFill>
                <a:schemeClr val="bg1"/>
              </a:solidFill>
            </a:endParaRPr>
          </a:p>
          <a:p>
            <a:pPr marL="342891" indent="-342891">
              <a:buFont typeface="Arial" panose="020B0604020202020204" pitchFamily="34" charset="0"/>
              <a:buChar char="•"/>
            </a:pPr>
            <a:r>
              <a:rPr lang="en-US" sz="2000" i="1" dirty="0">
                <a:solidFill>
                  <a:schemeClr val="bg1"/>
                </a:solidFill>
              </a:rPr>
              <a:t>Beyond The 401(k) </a:t>
            </a:r>
            <a:r>
              <a:rPr lang="en-US" sz="2000" dirty="0">
                <a:solidFill>
                  <a:schemeClr val="bg1"/>
                </a:solidFill>
              </a:rPr>
              <a:t>book</a:t>
            </a:r>
          </a:p>
          <a:p>
            <a:pPr marL="342891" indent="-342891">
              <a:buFont typeface="Arial" panose="020B0604020202020204" pitchFamily="34" charset="0"/>
              <a:buChar char="•"/>
            </a:pPr>
            <a:endParaRPr lang="en-US" sz="2000" dirty="0" err="1">
              <a:solidFill>
                <a:schemeClr val="bg1"/>
              </a:solidFill>
            </a:endParaRPr>
          </a:p>
        </p:txBody>
      </p:sp>
      <p:grpSp>
        <p:nvGrpSpPr>
          <p:cNvPr id="13" name="Group 12">
            <a:extLst>
              <a:ext uri="{FF2B5EF4-FFF2-40B4-BE49-F238E27FC236}">
                <a16:creationId xmlns:a16="http://schemas.microsoft.com/office/drawing/2014/main" id="{28AAAE24-7645-6492-2268-E561B8E2DF50}"/>
              </a:ext>
            </a:extLst>
          </p:cNvPr>
          <p:cNvGrpSpPr/>
          <p:nvPr/>
        </p:nvGrpSpPr>
        <p:grpSpPr>
          <a:xfrm>
            <a:off x="8852247" y="597937"/>
            <a:ext cx="2898083" cy="1932055"/>
            <a:chOff x="9722978" y="1019857"/>
            <a:chExt cx="2430228" cy="1620152"/>
          </a:xfrm>
        </p:grpSpPr>
        <p:pic>
          <p:nvPicPr>
            <p:cNvPr id="10" name="Picture 9" descr="A person typing on a computer&#10;&#10;Description automatically generated">
              <a:extLst>
                <a:ext uri="{FF2B5EF4-FFF2-40B4-BE49-F238E27FC236}">
                  <a16:creationId xmlns:a16="http://schemas.microsoft.com/office/drawing/2014/main" id="{E7017F62-C8E0-A1DA-70B4-40D6CFEE9E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22978" y="1019857"/>
              <a:ext cx="2430228" cy="1620152"/>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B8B3608-5956-A2AF-97C7-0758B0C5E9AE}"/>
                </a:ext>
              </a:extLst>
            </p:cNvPr>
            <p:cNvPicPr>
              <a:picLocks noChangeAspect="1"/>
            </p:cNvPicPr>
            <p:nvPr/>
          </p:nvPicPr>
          <p:blipFill>
            <a:blip r:embed="rId7"/>
            <a:stretch>
              <a:fillRect/>
            </a:stretch>
          </p:blipFill>
          <p:spPr>
            <a:xfrm>
              <a:off x="10381625" y="1145411"/>
              <a:ext cx="1131396" cy="636410"/>
            </a:xfrm>
            <a:prstGeom prst="rect">
              <a:avLst/>
            </a:prstGeom>
          </p:spPr>
        </p:pic>
      </p:grpSp>
      <p:sp>
        <p:nvSpPr>
          <p:cNvPr id="2" name="Footer Placeholder 2">
            <a:extLst>
              <a:ext uri="{FF2B5EF4-FFF2-40B4-BE49-F238E27FC236}">
                <a16:creationId xmlns:a16="http://schemas.microsoft.com/office/drawing/2014/main" id="{D7C2A6CC-CEE2-7222-D173-744A1A1B8A2E}"/>
              </a:ext>
            </a:extLst>
          </p:cNvPr>
          <p:cNvSpPr txBox="1">
            <a:spLocks/>
          </p:cNvSpPr>
          <p:nvPr/>
        </p:nvSpPr>
        <p:spPr>
          <a:xfrm>
            <a:off x="5203828" y="6587355"/>
            <a:ext cx="7360495" cy="253086"/>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400">
              <a:defRPr/>
            </a:pPr>
            <a:r>
              <a:rPr lang="en-US" sz="800" dirty="0">
                <a:solidFill>
                  <a:srgbClr val="000000">
                    <a:lumMod val="50000"/>
                    <a:lumOff val="50000"/>
                  </a:srgbClr>
                </a:solidFill>
                <a:latin typeface="Arial" panose="020B0604020202020204"/>
              </a:rPr>
              <a:t>The information contained herein is provided only for the intended audience and not for use with or distribution to the general public.</a:t>
            </a:r>
          </a:p>
        </p:txBody>
      </p:sp>
      <p:pic>
        <p:nvPicPr>
          <p:cNvPr id="6" name="Picture 5">
            <a:extLst>
              <a:ext uri="{FF2B5EF4-FFF2-40B4-BE49-F238E27FC236}">
                <a16:creationId xmlns:a16="http://schemas.microsoft.com/office/drawing/2014/main" id="{E2186A6F-0E73-7E55-9A8D-0297B3A06E89}"/>
              </a:ext>
            </a:extLst>
          </p:cNvPr>
          <p:cNvPicPr>
            <a:picLocks noChangeAspect="1"/>
          </p:cNvPicPr>
          <p:nvPr/>
        </p:nvPicPr>
        <p:blipFill rotWithShape="1">
          <a:blip r:embed="rId8"/>
          <a:srcRect l="28398" r="28419"/>
          <a:stretch/>
        </p:blipFill>
        <p:spPr>
          <a:xfrm>
            <a:off x="6269953" y="2885806"/>
            <a:ext cx="2568533" cy="33457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255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E228072D-A581-0CCC-FB40-BEA717830FD4}"/>
              </a:ext>
            </a:extLst>
          </p:cNvPr>
          <p:cNvSpPr txBox="1">
            <a:spLocks/>
          </p:cNvSpPr>
          <p:nvPr/>
        </p:nvSpPr>
        <p:spPr>
          <a:xfrm>
            <a:off x="4758978" y="1237779"/>
            <a:ext cx="7232073" cy="5450843"/>
          </a:xfrm>
          <a:prstGeom prst="rect">
            <a:avLst/>
          </a:prstGeom>
        </p:spPr>
        <p:txBody>
          <a:bodyPr/>
          <a:lstStyle>
            <a:lvl1pPr marL="228600" indent="-228600" algn="l" defTabSz="914400" rtl="0" eaLnBrk="1" latinLnBrk="0" hangingPunct="1">
              <a:lnSpc>
                <a:spcPct val="90000"/>
              </a:lnSpc>
              <a:spcBef>
                <a:spcPts val="1800"/>
              </a:spcBef>
              <a:buClr>
                <a:schemeClr val="tx1">
                  <a:lumMod val="50000"/>
                  <a:lumOff val="50000"/>
                </a:schemeClr>
              </a:buClr>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3pPr>
            <a:lvl4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4pPr>
            <a:lvl5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5pPr>
            <a:lvl6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6pPr>
            <a:lvl7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7pPr>
            <a:lvl8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8pPr>
            <a:lvl9pPr marL="731520" indent="-22860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tx1"/>
                </a:solidFill>
                <a:latin typeface="+mn-lt"/>
                <a:ea typeface="+mn-ea"/>
                <a:cs typeface="+mn-cs"/>
              </a:defRPr>
            </a:lvl9pPr>
          </a:lstStyle>
          <a:p>
            <a:pPr marL="457189" indent="-457189">
              <a:lnSpc>
                <a:spcPct val="150000"/>
              </a:lnSpc>
              <a:buFont typeface="+mj-lt"/>
              <a:buAutoNum type="arabicPeriod"/>
            </a:pPr>
            <a:r>
              <a:rPr lang="en-US" sz="1800" b="1" dirty="0"/>
              <a:t>Quality and Speedy Illustrations</a:t>
            </a:r>
          </a:p>
          <a:p>
            <a:pPr marL="457189" indent="-457189">
              <a:lnSpc>
                <a:spcPct val="150000"/>
              </a:lnSpc>
              <a:buFont typeface="+mj-lt"/>
              <a:buAutoNum type="arabicPeriod"/>
            </a:pPr>
            <a:endParaRPr lang="en-US" sz="1800" b="1" dirty="0"/>
          </a:p>
          <a:p>
            <a:pPr marL="457189" indent="-457189">
              <a:lnSpc>
                <a:spcPct val="150000"/>
              </a:lnSpc>
              <a:buFont typeface="+mj-lt"/>
              <a:buAutoNum type="arabicPeriod"/>
            </a:pPr>
            <a:endParaRPr lang="en-US" sz="1600" b="1" dirty="0"/>
          </a:p>
          <a:p>
            <a:pPr marL="274313" lvl="1" indent="0">
              <a:lnSpc>
                <a:spcPct val="150000"/>
              </a:lnSpc>
              <a:buNone/>
            </a:pPr>
            <a:endParaRPr lang="en-US" b="1" dirty="0"/>
          </a:p>
          <a:p>
            <a:pPr marL="274313" lvl="1" indent="0">
              <a:lnSpc>
                <a:spcPct val="150000"/>
              </a:lnSpc>
              <a:buNone/>
            </a:pPr>
            <a:endParaRPr lang="en-US" b="1" dirty="0"/>
          </a:p>
          <a:p>
            <a:pPr marL="457189" indent="-457189">
              <a:lnSpc>
                <a:spcPct val="150000"/>
              </a:lnSpc>
              <a:buFont typeface="+mj-lt"/>
              <a:buAutoNum type="arabicPeriod"/>
            </a:pPr>
            <a:r>
              <a:rPr lang="en-US" sz="1800" b="1" dirty="0"/>
              <a:t>Zoom or Conference Call </a:t>
            </a:r>
            <a:r>
              <a:rPr lang="en-US" sz="1800" b="1" i="1" dirty="0"/>
              <a:t>(bring us in early and often) </a:t>
            </a:r>
            <a:r>
              <a:rPr lang="en-US" sz="1800" dirty="0"/>
              <a:t>		</a:t>
            </a:r>
          </a:p>
        </p:txBody>
      </p:sp>
      <p:pic>
        <p:nvPicPr>
          <p:cNvPr id="3" name="Picture 2">
            <a:extLst>
              <a:ext uri="{FF2B5EF4-FFF2-40B4-BE49-F238E27FC236}">
                <a16:creationId xmlns:a16="http://schemas.microsoft.com/office/drawing/2014/main" id="{D9CAE712-728E-A28A-42E1-A8E451162151}"/>
              </a:ext>
            </a:extLst>
          </p:cNvPr>
          <p:cNvPicPr>
            <a:picLocks noChangeAspect="1"/>
          </p:cNvPicPr>
          <p:nvPr/>
        </p:nvPicPr>
        <p:blipFill>
          <a:blip r:embed="rId3"/>
          <a:srcRect l="27183" r="26984" b="10430"/>
          <a:stretch/>
        </p:blipFill>
        <p:spPr>
          <a:xfrm>
            <a:off x="5427067" y="1903883"/>
            <a:ext cx="1831442" cy="223695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52FF8B7C-28ED-9D5D-5F24-DC0BC26BC94D}"/>
              </a:ext>
            </a:extLst>
          </p:cNvPr>
          <p:cNvPicPr>
            <a:picLocks noChangeAspect="1"/>
          </p:cNvPicPr>
          <p:nvPr/>
        </p:nvPicPr>
        <p:blipFill>
          <a:blip r:embed="rId3"/>
          <a:srcRect l="27183" r="26984" b="10430"/>
          <a:stretch/>
        </p:blipFill>
        <p:spPr>
          <a:xfrm>
            <a:off x="6992192" y="1903883"/>
            <a:ext cx="1831442" cy="2236953"/>
          </a:xfrm>
          <a:prstGeom prst="rect">
            <a:avLst/>
          </a:prstGeom>
          <a:ln>
            <a:noFill/>
          </a:ln>
          <a:effectLst>
            <a:outerShdw blurRad="292100" dist="139700" dir="2700000" algn="tl" rotWithShape="0">
              <a:srgbClr val="333333">
                <a:alpha val="65000"/>
              </a:srgbClr>
            </a:outerShdw>
          </a:effectLst>
        </p:spPr>
      </p:pic>
      <p:pic>
        <p:nvPicPr>
          <p:cNvPr id="10" name="Picture 9" descr="A person looking at a cellphone&#10;&#10;Description automatically generated">
            <a:extLst>
              <a:ext uri="{FF2B5EF4-FFF2-40B4-BE49-F238E27FC236}">
                <a16:creationId xmlns:a16="http://schemas.microsoft.com/office/drawing/2014/main" id="{07122A3B-D053-1A77-953A-93EE16104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7067" y="4962648"/>
            <a:ext cx="4806853" cy="1618634"/>
          </a:xfrm>
          <a:prstGeom prst="rect">
            <a:avLst/>
          </a:prstGeom>
        </p:spPr>
      </p:pic>
      <p:sp>
        <p:nvSpPr>
          <p:cNvPr id="12" name="Title 3">
            <a:extLst>
              <a:ext uri="{FF2B5EF4-FFF2-40B4-BE49-F238E27FC236}">
                <a16:creationId xmlns:a16="http://schemas.microsoft.com/office/drawing/2014/main" id="{2506C1D5-BC2A-1AA6-EE6E-3E816F029638}"/>
              </a:ext>
            </a:extLst>
          </p:cNvPr>
          <p:cNvSpPr txBox="1">
            <a:spLocks/>
          </p:cNvSpPr>
          <p:nvPr/>
        </p:nvSpPr>
        <p:spPr>
          <a:xfrm>
            <a:off x="4959927" y="534564"/>
            <a:ext cx="7232073" cy="594360"/>
          </a:xfrm>
          <a:prstGeom prst="rect">
            <a:avLst/>
          </a:prstGeom>
        </p:spPr>
        <p:txBody>
          <a:bodyPr/>
          <a:lstStyle>
            <a:lvl1pPr algn="l" defTabSz="914377" rtl="0" eaLnBrk="1" latinLnBrk="0" hangingPunct="1">
              <a:lnSpc>
                <a:spcPct val="90000"/>
              </a:lnSpc>
              <a:spcBef>
                <a:spcPct val="0"/>
              </a:spcBef>
              <a:buNone/>
              <a:defRPr sz="3200" b="1" kern="1200">
                <a:solidFill>
                  <a:schemeClr val="tx2"/>
                </a:solidFill>
                <a:latin typeface="+mj-lt"/>
                <a:ea typeface="+mj-ea"/>
                <a:cs typeface="+mj-cs"/>
              </a:defRPr>
            </a:lvl1pPr>
          </a:lstStyle>
          <a:p>
            <a:r>
              <a:rPr lang="en-US" dirty="0"/>
              <a:t>Sales Partnership with </a:t>
            </a:r>
            <a:r>
              <a:rPr lang="en-US" dirty="0" err="1"/>
              <a:t>FuturePlan</a:t>
            </a:r>
            <a:endParaRPr lang="en-US" dirty="0"/>
          </a:p>
        </p:txBody>
      </p:sp>
      <p:pic>
        <p:nvPicPr>
          <p:cNvPr id="15" name="Picture 14" descr="A person drawing a graph on a glass screen&#10;&#10;Description automatically generated">
            <a:extLst>
              <a:ext uri="{FF2B5EF4-FFF2-40B4-BE49-F238E27FC236}">
                <a16:creationId xmlns:a16="http://schemas.microsoft.com/office/drawing/2014/main" id="{411EF9D7-3D46-5D01-4D2D-04320D5C5A56}"/>
              </a:ext>
            </a:extLst>
          </p:cNvPr>
          <p:cNvPicPr>
            <a:picLocks noChangeAspect="1"/>
          </p:cNvPicPr>
          <p:nvPr/>
        </p:nvPicPr>
        <p:blipFill>
          <a:blip r:embed="rId5">
            <a:extLst>
              <a:ext uri="{28A0092B-C50C-407E-A947-70E740481C1C}">
                <a14:useLocalDpi xmlns:a14="http://schemas.microsoft.com/office/drawing/2010/main" val="0"/>
              </a:ext>
            </a:extLst>
          </a:blip>
          <a:srcRect r="6638"/>
          <a:stretch/>
        </p:blipFill>
        <p:spPr>
          <a:xfrm>
            <a:off x="-104065" y="-76368"/>
            <a:ext cx="4790365" cy="7045204"/>
          </a:xfrm>
          <a:prstGeom prst="rect">
            <a:avLst/>
          </a:prstGeom>
        </p:spPr>
      </p:pic>
      <p:sp>
        <p:nvSpPr>
          <p:cNvPr id="16" name="Footer Placeholder 2">
            <a:extLst>
              <a:ext uri="{FF2B5EF4-FFF2-40B4-BE49-F238E27FC236}">
                <a16:creationId xmlns:a16="http://schemas.microsoft.com/office/drawing/2014/main" id="{30205A5B-A2F1-7DF2-EE4A-A43A5433D223}"/>
              </a:ext>
            </a:extLst>
          </p:cNvPr>
          <p:cNvSpPr txBox="1">
            <a:spLocks/>
          </p:cNvSpPr>
          <p:nvPr/>
        </p:nvSpPr>
        <p:spPr>
          <a:xfrm>
            <a:off x="5203828" y="6587355"/>
            <a:ext cx="7360495" cy="253086"/>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400">
              <a:defRPr/>
            </a:pPr>
            <a:r>
              <a:rPr lang="en-US" sz="800" dirty="0">
                <a:solidFill>
                  <a:srgbClr val="000000">
                    <a:lumMod val="50000"/>
                    <a:lumOff val="50000"/>
                  </a:srgbClr>
                </a:solidFill>
                <a:latin typeface="Arial" panose="020B0604020202020204"/>
              </a:rPr>
              <a:t>The information contained herein is provided only for the intended audience and not for use with or distribution to the general public.</a:t>
            </a:r>
          </a:p>
        </p:txBody>
      </p:sp>
    </p:spTree>
    <p:extLst>
      <p:ext uri="{BB962C8B-B14F-4D97-AF65-F5344CB8AC3E}">
        <p14:creationId xmlns:p14="http://schemas.microsoft.com/office/powerpoint/2010/main" val="329878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07CB3F-8E1C-F343-8165-E21660DC30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5B047-7786-42C0-A2BF-6DB1A4525D42}" type="slidenum">
              <a:rPr kumimoji="0" lang="en-US" sz="8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612B351C-DAF3-6A47-B17C-312E1ACA88E8}"/>
              </a:ext>
            </a:extLst>
          </p:cNvPr>
          <p:cNvSpPr>
            <a:spLocks noGrp="1"/>
          </p:cNvSpPr>
          <p:nvPr>
            <p:ph type="title"/>
          </p:nvPr>
        </p:nvSpPr>
        <p:spPr/>
        <p:txBody>
          <a:bodyPr/>
          <a:lstStyle/>
          <a:p>
            <a:r>
              <a:rPr lang="en-US" dirty="0"/>
              <a:t>Qualified Plans</a:t>
            </a:r>
          </a:p>
        </p:txBody>
      </p:sp>
      <p:sp>
        <p:nvSpPr>
          <p:cNvPr id="22" name="Oval 3">
            <a:extLst>
              <a:ext uri="{FF2B5EF4-FFF2-40B4-BE49-F238E27FC236}">
                <a16:creationId xmlns:a16="http://schemas.microsoft.com/office/drawing/2014/main" id="{3A0F8778-1067-344F-9B2A-26BB64BFA227}"/>
              </a:ext>
            </a:extLst>
          </p:cNvPr>
          <p:cNvSpPr>
            <a:spLocks noChangeArrowheads="1"/>
          </p:cNvSpPr>
          <p:nvPr/>
        </p:nvSpPr>
        <p:spPr bwMode="auto">
          <a:xfrm>
            <a:off x="1735489" y="1549791"/>
            <a:ext cx="3847094" cy="3725629"/>
          </a:xfrm>
          <a:prstGeom prst="ellipse">
            <a:avLst/>
          </a:prstGeom>
          <a:solidFill>
            <a:schemeClr val="tx2">
              <a:alpha val="70000"/>
            </a:schemeClr>
          </a:solidFill>
          <a:ln w="9525">
            <a:solidFill>
              <a:schemeClr val="tx2"/>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CB333B"/>
              </a:solidFill>
              <a:effectLst/>
              <a:uLnTx/>
              <a:uFillTx/>
              <a:latin typeface="Arial" panose="020B0604020202020204"/>
              <a:ea typeface="+mn-ea"/>
              <a:cs typeface="+mn-cs"/>
            </a:endParaRPr>
          </a:p>
        </p:txBody>
      </p:sp>
      <p:sp>
        <p:nvSpPr>
          <p:cNvPr id="23" name="Text Box 4">
            <a:extLst>
              <a:ext uri="{FF2B5EF4-FFF2-40B4-BE49-F238E27FC236}">
                <a16:creationId xmlns:a16="http://schemas.microsoft.com/office/drawing/2014/main" id="{A015F7C2-8E1C-F043-9549-CE51597B1934}"/>
              </a:ext>
            </a:extLst>
          </p:cNvPr>
          <p:cNvSpPr txBox="1">
            <a:spLocks noChangeArrowheads="1"/>
          </p:cNvSpPr>
          <p:nvPr/>
        </p:nvSpPr>
        <p:spPr bwMode="auto">
          <a:xfrm>
            <a:off x="2426666" y="5404765"/>
            <a:ext cx="3297707" cy="56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342900" indent="-342900" algn="ctr" eaLnBrk="0" hangingPunct="0">
              <a:spcBef>
                <a:spcPct val="20000"/>
              </a:spcBef>
              <a:buClr>
                <a:srgbClr val="CC0000"/>
              </a:buClr>
              <a:buFont typeface="Wingdings" pitchFamily="2" charset="2"/>
              <a:buNone/>
              <a:defRPr sz="2000" b="1">
                <a:solidFill>
                  <a:srgbClr val="696158"/>
                </a:solidFill>
                <a:latin typeface="Arial" panose="020B0604020202020204" pitchFamily="34" charset="0"/>
                <a:cs typeface="Arial" panose="020B0604020202020204"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342900" marR="0" lvl="0" indent="-342900" algn="ctr" defTabSz="914400" rtl="0" eaLnBrk="0" fontAlgn="auto" latinLnBrk="0" hangingPunct="0">
              <a:lnSpc>
                <a:spcPct val="100000"/>
              </a:lnSpc>
              <a:spcBef>
                <a:spcPct val="20000"/>
              </a:spcBef>
              <a:spcAft>
                <a:spcPts val="0"/>
              </a:spcAft>
              <a:buClr>
                <a:srgbClr val="CC0000"/>
              </a:buClr>
              <a:buSzTx/>
              <a:buFont typeface="Wingdings" pitchFamily="2" charset="2"/>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401(k)</a:t>
            </a:r>
          </a:p>
          <a:p>
            <a:pPr marL="342900" marR="0" lvl="0" indent="-342900" algn="ctr" defTabSz="914400" rtl="0" eaLnBrk="0" fontAlgn="auto" latinLnBrk="0" hangingPunct="0">
              <a:lnSpc>
                <a:spcPct val="100000"/>
              </a:lnSpc>
              <a:spcBef>
                <a:spcPct val="20000"/>
              </a:spcBef>
              <a:spcAft>
                <a:spcPts val="0"/>
              </a:spcAft>
              <a:buClr>
                <a:srgbClr val="CC0000"/>
              </a:buClr>
              <a:buSzTx/>
              <a:buFont typeface="Wingdings" pitchFamily="2" charset="2"/>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Profit Sharing</a:t>
            </a:r>
          </a:p>
        </p:txBody>
      </p:sp>
      <p:sp>
        <p:nvSpPr>
          <p:cNvPr id="24" name="Text Box 5">
            <a:extLst>
              <a:ext uri="{FF2B5EF4-FFF2-40B4-BE49-F238E27FC236}">
                <a16:creationId xmlns:a16="http://schemas.microsoft.com/office/drawing/2014/main" id="{5B5A3EE7-F983-E141-B82D-F2921CDB89AF}"/>
              </a:ext>
            </a:extLst>
          </p:cNvPr>
          <p:cNvSpPr txBox="1">
            <a:spLocks noChangeArrowheads="1"/>
          </p:cNvSpPr>
          <p:nvPr/>
        </p:nvSpPr>
        <p:spPr bwMode="auto">
          <a:xfrm>
            <a:off x="2854049" y="3101695"/>
            <a:ext cx="26232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r">
              <a:defRPr sz="2400" b="1">
                <a:solidFill>
                  <a:srgbClr val="63666A"/>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Defined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Contribution</a:t>
            </a:r>
          </a:p>
        </p:txBody>
      </p:sp>
      <p:sp>
        <p:nvSpPr>
          <p:cNvPr id="25" name="Oval 9">
            <a:extLst>
              <a:ext uri="{FF2B5EF4-FFF2-40B4-BE49-F238E27FC236}">
                <a16:creationId xmlns:a16="http://schemas.microsoft.com/office/drawing/2014/main" id="{A44B0A81-3971-514B-B3F1-B5057F4F6E6E}"/>
              </a:ext>
            </a:extLst>
          </p:cNvPr>
          <p:cNvSpPr>
            <a:spLocks noChangeArrowheads="1"/>
          </p:cNvSpPr>
          <p:nvPr/>
        </p:nvSpPr>
        <p:spPr bwMode="auto">
          <a:xfrm>
            <a:off x="6583680" y="1549791"/>
            <a:ext cx="3796690" cy="3725629"/>
          </a:xfrm>
          <a:prstGeom prst="ellipse">
            <a:avLst/>
          </a:prstGeom>
          <a:solidFill>
            <a:schemeClr val="accent3">
              <a:alpha val="60000"/>
            </a:schemeClr>
          </a:solidFill>
          <a:ln w="9525">
            <a:solidFill>
              <a:schemeClr val="accent3"/>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26" name="Text Box 10">
            <a:extLst>
              <a:ext uri="{FF2B5EF4-FFF2-40B4-BE49-F238E27FC236}">
                <a16:creationId xmlns:a16="http://schemas.microsoft.com/office/drawing/2014/main" id="{12EA22C7-2808-9447-B262-2C283D51B704}"/>
              </a:ext>
            </a:extLst>
          </p:cNvPr>
          <p:cNvSpPr txBox="1">
            <a:spLocks noChangeArrowheads="1"/>
          </p:cNvSpPr>
          <p:nvPr/>
        </p:nvSpPr>
        <p:spPr bwMode="auto">
          <a:xfrm>
            <a:off x="7404805" y="3101695"/>
            <a:ext cx="13336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2400" b="1">
                <a:solidFill>
                  <a:srgbClr val="63666A"/>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Defined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Benefit</a:t>
            </a:r>
          </a:p>
        </p:txBody>
      </p:sp>
      <p:sp>
        <p:nvSpPr>
          <p:cNvPr id="27" name="Text Box 11">
            <a:extLst>
              <a:ext uri="{FF2B5EF4-FFF2-40B4-BE49-F238E27FC236}">
                <a16:creationId xmlns:a16="http://schemas.microsoft.com/office/drawing/2014/main" id="{4535086D-320A-1641-B207-C9374D8FD974}"/>
              </a:ext>
            </a:extLst>
          </p:cNvPr>
          <p:cNvSpPr txBox="1">
            <a:spLocks noChangeArrowheads="1"/>
          </p:cNvSpPr>
          <p:nvPr/>
        </p:nvSpPr>
        <p:spPr bwMode="auto">
          <a:xfrm>
            <a:off x="6411941" y="5528016"/>
            <a:ext cx="31252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indent="0" algn="ctr" eaLnBrk="0" hangingPunct="0">
              <a:spcBef>
                <a:spcPct val="20000"/>
              </a:spcBef>
              <a:buClr>
                <a:srgbClr val="CC0000"/>
              </a:buClr>
              <a:buFont typeface="Wingdings" pitchFamily="2" charset="2"/>
              <a:buNone/>
              <a:defRPr sz="2000" b="1">
                <a:solidFill>
                  <a:srgbClr val="696158"/>
                </a:solidFill>
                <a:latin typeface="Arial" panose="020B0604020202020204" pitchFamily="34" charset="0"/>
                <a:cs typeface="Arial" panose="020B0604020202020204"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rtl="0" eaLnBrk="0" fontAlgn="auto" latinLnBrk="0" hangingPunct="0">
              <a:lnSpc>
                <a:spcPct val="100000"/>
              </a:lnSpc>
              <a:spcBef>
                <a:spcPct val="20000"/>
              </a:spcBef>
              <a:spcAft>
                <a:spcPts val="0"/>
              </a:spcAft>
              <a:buClr>
                <a:srgbClr val="CC0000"/>
              </a:buClr>
              <a:buSzTx/>
              <a:buFont typeface="Wingdings" pitchFamily="2" charset="2"/>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Traditional</a:t>
            </a:r>
          </a:p>
        </p:txBody>
      </p:sp>
      <p:grpSp>
        <p:nvGrpSpPr>
          <p:cNvPr id="28" name="Group 12">
            <a:extLst>
              <a:ext uri="{FF2B5EF4-FFF2-40B4-BE49-F238E27FC236}">
                <a16:creationId xmlns:a16="http://schemas.microsoft.com/office/drawing/2014/main" id="{06F103DA-C139-E549-8D79-EF59C3828A1A}"/>
              </a:ext>
            </a:extLst>
          </p:cNvPr>
          <p:cNvGrpSpPr>
            <a:grpSpLocks/>
          </p:cNvGrpSpPr>
          <p:nvPr/>
        </p:nvGrpSpPr>
        <p:grpSpPr bwMode="auto">
          <a:xfrm>
            <a:off x="4240855" y="3052451"/>
            <a:ext cx="3761768" cy="2807465"/>
            <a:chOff x="1929" y="1754"/>
            <a:chExt cx="1832" cy="1823"/>
          </a:xfrm>
        </p:grpSpPr>
        <p:sp>
          <p:nvSpPr>
            <p:cNvPr id="29" name="Text Box 13">
              <a:extLst>
                <a:ext uri="{FF2B5EF4-FFF2-40B4-BE49-F238E27FC236}">
                  <a16:creationId xmlns:a16="http://schemas.microsoft.com/office/drawing/2014/main" id="{22B26AB4-D582-DF4C-AB11-24E04CB136C8}"/>
                </a:ext>
              </a:extLst>
            </p:cNvPr>
            <p:cNvSpPr txBox="1">
              <a:spLocks noChangeArrowheads="1"/>
            </p:cNvSpPr>
            <p:nvPr/>
          </p:nvSpPr>
          <p:spPr bwMode="auto">
            <a:xfrm>
              <a:off x="1929" y="3357"/>
              <a:ext cx="183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342900" indent="-342900" algn="ctr" eaLnBrk="0" hangingPunct="0">
                <a:spcBef>
                  <a:spcPct val="20000"/>
                </a:spcBef>
                <a:buClr>
                  <a:srgbClr val="CC0000"/>
                </a:buClr>
                <a:buFont typeface="Wingdings" pitchFamily="2" charset="2"/>
                <a:buNone/>
                <a:defRPr sz="2400" b="1">
                  <a:solidFill>
                    <a:srgbClr val="CB333B"/>
                  </a:solidFill>
                  <a:latin typeface="Arial" panose="020B0604020202020204" pitchFamily="34" charset="0"/>
                  <a:cs typeface="Arial" panose="020B0604020202020204"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342900" marR="0" lvl="0" indent="-342900" algn="ctr" defTabSz="914400" rtl="0" eaLnBrk="0" fontAlgn="auto" latinLnBrk="0" hangingPunct="0">
                <a:lnSpc>
                  <a:spcPct val="100000"/>
                </a:lnSpc>
                <a:spcBef>
                  <a:spcPct val="20000"/>
                </a:spcBef>
                <a:spcAft>
                  <a:spcPts val="0"/>
                </a:spcAft>
                <a:buClr>
                  <a:srgbClr val="CC0000"/>
                </a:buClr>
                <a:buSzTx/>
                <a:buFont typeface="Wingdings" pitchFamily="2" charset="2"/>
                <a:buNone/>
                <a:tabLst/>
                <a:defRPr/>
              </a:pPr>
              <a:r>
                <a:rPr kumimoji="0" lang="en-US" sz="1600" b="1" i="0" u="none" strike="noStrike" kern="0" cap="none" spc="0" normalizeH="0" baseline="0" noProof="0" dirty="0">
                  <a:ln>
                    <a:noFill/>
                  </a:ln>
                  <a:solidFill>
                    <a:srgbClr val="00A88C"/>
                  </a:solidFill>
                  <a:effectLst/>
                  <a:uLnTx/>
                  <a:uFillTx/>
                  <a:latin typeface="Arial" panose="020B0604020202020204" pitchFamily="34" charset="0"/>
                  <a:ea typeface="+mn-ea"/>
                  <a:cs typeface="Arial" panose="020B0604020202020204" pitchFamily="34" charset="0"/>
                </a:rPr>
                <a:t>Hybrid</a:t>
              </a:r>
            </a:p>
          </p:txBody>
        </p:sp>
        <p:sp>
          <p:nvSpPr>
            <p:cNvPr id="30" name="Text Box 14">
              <a:extLst>
                <a:ext uri="{FF2B5EF4-FFF2-40B4-BE49-F238E27FC236}">
                  <a16:creationId xmlns:a16="http://schemas.microsoft.com/office/drawing/2014/main" id="{2AF40C70-298C-0242-929D-95581C9E887B}"/>
                </a:ext>
              </a:extLst>
            </p:cNvPr>
            <p:cNvSpPr txBox="1">
              <a:spLocks noChangeArrowheads="1"/>
            </p:cNvSpPr>
            <p:nvPr/>
          </p:nvSpPr>
          <p:spPr bwMode="auto">
            <a:xfrm>
              <a:off x="2455" y="1754"/>
              <a:ext cx="736"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ctr">
                <a:defRPr sz="2600" b="1">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Balance</a:t>
              </a:r>
            </a:p>
          </p:txBody>
        </p:sp>
      </p:grpSp>
      <p:sp>
        <p:nvSpPr>
          <p:cNvPr id="2" name="Footer Placeholder 2">
            <a:extLst>
              <a:ext uri="{FF2B5EF4-FFF2-40B4-BE49-F238E27FC236}">
                <a16:creationId xmlns:a16="http://schemas.microsoft.com/office/drawing/2014/main" id="{589BA31F-6EC6-08B3-BBF3-1C59C5C710B6}"/>
              </a:ext>
            </a:extLst>
          </p:cNvPr>
          <p:cNvSpPr txBox="1">
            <a:spLocks/>
          </p:cNvSpPr>
          <p:nvPr/>
        </p:nvSpPr>
        <p:spPr>
          <a:xfrm>
            <a:off x="2854049" y="6517736"/>
            <a:ext cx="7371806" cy="17542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a:solidFill>
                  <a:srgbClr val="000000">
                    <a:lumMod val="50000"/>
                    <a:lumOff val="50000"/>
                  </a:srgbClr>
                </a:solidFill>
                <a:latin typeface="Arial" panose="020B0604020202020204"/>
              </a:rPr>
              <a:t>The information contained herein is provided only for the intended audience and not for use with or distribution to the general public.</a:t>
            </a:r>
          </a:p>
        </p:txBody>
      </p:sp>
    </p:spTree>
    <p:extLst>
      <p:ext uri="{BB962C8B-B14F-4D97-AF65-F5344CB8AC3E}">
        <p14:creationId xmlns:p14="http://schemas.microsoft.com/office/powerpoint/2010/main" val="290255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1" nodeType="clickEffect">
                                  <p:stCondLst>
                                    <p:cond delay="0"/>
                                  </p:stCondLst>
                                  <p:childTnLst>
                                    <p:animMotion origin="layout" path="M -2.08333E-7 -3.7037E-6 L 0.09948 -3.7037E-6 " pathEditMode="relative" rAng="0" ptsTypes="AA">
                                      <p:cBhvr>
                                        <p:cTn id="28" dur="2000" fill="hold"/>
                                        <p:tgtEl>
                                          <p:spTgt spid="22"/>
                                        </p:tgtEl>
                                        <p:attrNameLst>
                                          <p:attrName>ppt_x</p:attrName>
                                          <p:attrName>ppt_y</p:attrName>
                                        </p:attrNameLst>
                                      </p:cBhvr>
                                      <p:rCtr x="4974" y="0"/>
                                    </p:animMotion>
                                  </p:childTnLst>
                                </p:cTn>
                              </p:par>
                              <p:par>
                                <p:cTn id="29" presetID="35" presetClass="path" presetSubtype="0" accel="50000" decel="50000" fill="hold" grpId="1" nodeType="withEffect">
                                  <p:stCondLst>
                                    <p:cond delay="0"/>
                                  </p:stCondLst>
                                  <p:childTnLst>
                                    <p:animMotion origin="layout" path="M -3.125E-6 -3.7037E-6 L -0.09739 -3.7037E-6 " pathEditMode="relative" rAng="0" ptsTypes="AA">
                                      <p:cBhvr>
                                        <p:cTn id="30" dur="2000" fill="hold"/>
                                        <p:tgtEl>
                                          <p:spTgt spid="25"/>
                                        </p:tgtEl>
                                        <p:attrNameLst>
                                          <p:attrName>ppt_x</p:attrName>
                                          <p:attrName>ppt_y</p:attrName>
                                        </p:attrNameLst>
                                      </p:cBhvr>
                                      <p:rCtr x="-4870" y="0"/>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p:bldP spid="24" grpId="0"/>
      <p:bldP spid="25" grpId="0" animBg="1"/>
      <p:bldP spid="25" grpId="1" animBg="1"/>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7E98-794E-45A1-BA62-064C0EB9F4F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21808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0D6D9E-0265-8747-8D5C-048453A258CE}"/>
              </a:ext>
            </a:extLst>
          </p:cNvPr>
          <p:cNvSpPr>
            <a:spLocks noGrp="1"/>
          </p:cNvSpPr>
          <p:nvPr>
            <p:ph idx="1"/>
          </p:nvPr>
        </p:nvSpPr>
        <p:spPr>
          <a:xfrm>
            <a:off x="457200" y="1284922"/>
            <a:ext cx="10862841" cy="4152632"/>
          </a:xfrm>
        </p:spPr>
        <p:txBody>
          <a:bodyPr/>
          <a:lstStyle/>
          <a:p>
            <a:pPr marL="0" indent="0">
              <a:buNone/>
            </a:pPr>
            <a:r>
              <a:rPr lang="en-US" sz="1200" dirty="0">
                <a:latin typeface="Arial  "/>
              </a:rPr>
              <a:t>*(Plan Limits) $23,500 for 401(k) plan; $7,500 catch-up (age 50 or older); $46,500 profit sharing. Amounts shown in the chart do not include the additional catch-up contributions for participants aged 60-63. This hypothetical chart assumes a 45% tax bracket of combined federal and state taxes and taxes are deferred. The following assumptions also apply:</a:t>
            </a:r>
          </a:p>
          <a:p>
            <a:r>
              <a:rPr lang="en-US" sz="1200" dirty="0">
                <a:latin typeface="Arial  "/>
              </a:rPr>
              <a:t>Maximum annual contribution amounts for the cash balance/defined benefit plan are calculated using 4% interest rates and assuming no pre-retirement mortality and using the latest available applicable mortality tables.</a:t>
            </a:r>
          </a:p>
          <a:p>
            <a:r>
              <a:rPr lang="en-US" sz="1200" dirty="0">
                <a:latin typeface="Arial  "/>
              </a:rPr>
              <a:t>The maximum cash balance amounts assume a 3-year average compensation of at least $280,000 (the maximum annuity limit for 2025), and prior years of service.</a:t>
            </a:r>
          </a:p>
          <a:p>
            <a:r>
              <a:rPr lang="en-US" sz="1200" dirty="0">
                <a:latin typeface="Arial  "/>
              </a:rPr>
              <a:t>The amounts needed to fund the cash balance/defined benefit plan may be reduced by a participant’s prior highest 3-year salary history if it is less than the IRS maximum annuity limit (as shown above) or below the IRS maximum compensation limits under 401(a)(17) (e.g., $350,000 for 2025, $345,000 for 2024, etc.) and other deduction limits may apply.</a:t>
            </a:r>
          </a:p>
          <a:p>
            <a:r>
              <a:rPr lang="en-US" sz="1200" dirty="0">
                <a:latin typeface="Arial  "/>
              </a:rPr>
              <a:t>The amounts needed to fund in the cash balance/defined benefit plan will also be reduced if a participant participated in any prior cash balance/defined benefit plan of the employer or a related employer.</a:t>
            </a:r>
          </a:p>
          <a:p>
            <a:r>
              <a:rPr lang="en-US" sz="1200" dirty="0">
                <a:latin typeface="Arial  "/>
              </a:rPr>
              <a:t>Further, amounts shown may be reduced if the cash balance/defined benefit plan is not covered by the Pension Benefit Guaranty Corporation (PBGC), which may limit the amount available to fund in any paired 401(k) profit sharing plan of the employer. (Plans typically not covered by the PBGC are professional service businesses with fewer than 26 active participants.) </a:t>
            </a:r>
          </a:p>
          <a:p>
            <a:r>
              <a:rPr lang="en-US" sz="1200" dirty="0">
                <a:latin typeface="Arial  "/>
              </a:rPr>
              <a:t>It is also important to note that amounts shown are estimates and will vary depending on an employer’s demographics of owners and employees along with a myriad of other factors and considerations.</a:t>
            </a:r>
          </a:p>
          <a:p>
            <a:pPr marL="0" indent="0">
              <a:buNone/>
            </a:pPr>
            <a:r>
              <a:rPr lang="en-US" sz="1200" b="1" dirty="0">
                <a:latin typeface="Arial  "/>
              </a:rPr>
              <a:t>Important</a:t>
            </a:r>
            <a:r>
              <a:rPr lang="en-US" sz="1200" dirty="0">
                <a:latin typeface="Arial  "/>
              </a:rPr>
              <a:t>: if you want to obtain your own, or your client’s personalized scenario, please provide </a:t>
            </a:r>
            <a:r>
              <a:rPr lang="en-US" sz="1200" dirty="0" err="1">
                <a:latin typeface="Arial  "/>
              </a:rPr>
              <a:t>FuturePlan</a:t>
            </a:r>
            <a:r>
              <a:rPr lang="en-US" sz="1200" dirty="0">
                <a:latin typeface="Arial  "/>
              </a:rPr>
              <a:t> with a full, up-to-date owner and employee census in order to receive a customized plan design illustration. </a:t>
            </a:r>
            <a:r>
              <a:rPr lang="en-US" sz="1200" dirty="0" err="1">
                <a:latin typeface="Arial  "/>
              </a:rPr>
              <a:t>FuturePlan</a:t>
            </a:r>
            <a:r>
              <a:rPr lang="en-US" sz="1200" dirty="0">
                <a:latin typeface="Arial  "/>
              </a:rPr>
              <a:t> by Ascensus does not provide tax, legal, or accounting advice. This material has been prepared for informational and illustrative purposes only, and is not intended to provide, and should not be relied on for, tax, legal, or accounting advice. You or your client should consult your/their own tax, legal, and accounting advisors before engaging in any transaction.</a:t>
            </a:r>
          </a:p>
        </p:txBody>
      </p:sp>
      <p:sp>
        <p:nvSpPr>
          <p:cNvPr id="3" name="Footer Placeholder 2">
            <a:extLst>
              <a:ext uri="{FF2B5EF4-FFF2-40B4-BE49-F238E27FC236}">
                <a16:creationId xmlns:a16="http://schemas.microsoft.com/office/drawing/2014/main" id="{87E5E795-DF66-6541-ABB0-0D48FC41D54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
        <p:nvSpPr>
          <p:cNvPr id="4" name="Slide Number Placeholder 3">
            <a:extLst>
              <a:ext uri="{FF2B5EF4-FFF2-40B4-BE49-F238E27FC236}">
                <a16:creationId xmlns:a16="http://schemas.microsoft.com/office/drawing/2014/main" id="{D96C7FCD-C62C-6C49-B569-7921A00A28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399DB0-1606-4A34-A4F1-BB3CBF9AAD12}" type="slidenum">
              <a:rPr kumimoji="0" lang="en-US" sz="8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FD19AC50-5256-4748-B32C-1DDCCC3CFFC0}"/>
              </a:ext>
            </a:extLst>
          </p:cNvPr>
          <p:cNvSpPr>
            <a:spLocks noGrp="1"/>
          </p:cNvSpPr>
          <p:nvPr>
            <p:ph type="title"/>
          </p:nvPr>
        </p:nvSpPr>
        <p:spPr>
          <a:xfrm>
            <a:off x="478034" y="690562"/>
            <a:ext cx="11256766" cy="594360"/>
          </a:xfrm>
        </p:spPr>
        <p:txBody>
          <a:bodyPr/>
          <a:lstStyle/>
          <a:p>
            <a:r>
              <a:rPr lang="en-US" dirty="0"/>
              <a:t>Information and disclosures (plan limits &amp; illustrations*)</a:t>
            </a:r>
          </a:p>
        </p:txBody>
      </p:sp>
    </p:spTree>
    <p:extLst>
      <p:ext uri="{BB962C8B-B14F-4D97-AF65-F5344CB8AC3E}">
        <p14:creationId xmlns:p14="http://schemas.microsoft.com/office/powerpoint/2010/main" val="64386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0D6D9E-0265-8747-8D5C-048453A258CE}"/>
              </a:ext>
            </a:extLst>
          </p:cNvPr>
          <p:cNvSpPr>
            <a:spLocks noGrp="1"/>
          </p:cNvSpPr>
          <p:nvPr>
            <p:ph idx="1"/>
          </p:nvPr>
        </p:nvSpPr>
        <p:spPr/>
        <p:txBody>
          <a:bodyPr/>
          <a:lstStyle/>
          <a:p>
            <a:pPr marL="0" indent="0">
              <a:buNone/>
            </a:pPr>
            <a:r>
              <a:rPr lang="en-US" b="1" dirty="0">
                <a:latin typeface="+mj-lt"/>
              </a:rPr>
              <a:t>FuturePlan by Ascensus provides plan design, administration, and compliance services. It is not a broker-dealer or an investment advisor and does not provide tax, legal, or accounting services.</a:t>
            </a:r>
          </a:p>
          <a:p>
            <a:pPr marL="0" indent="0">
              <a:buNone/>
            </a:pPr>
            <a:r>
              <a:rPr lang="en-US" i="0" dirty="0">
                <a:effectLst/>
                <a:latin typeface="+mj-lt"/>
              </a:rPr>
              <a:t>Information provided in this presentation is for informational purposes only and should not be construed as an offer or solicitation of an offer to buy or sell securities. Furthermore, investing in such securities involves substantial risk of loss and investors should seek advice from financial professionals before investing.</a:t>
            </a:r>
            <a:br>
              <a:rPr lang="en-US" dirty="0">
                <a:latin typeface="+mj-lt"/>
              </a:rPr>
            </a:br>
            <a:br>
              <a:rPr lang="en-US" dirty="0">
                <a:latin typeface="+mj-lt"/>
              </a:rPr>
            </a:br>
            <a:r>
              <a:rPr lang="en-US" dirty="0">
                <a:latin typeface="+mj-lt"/>
              </a:rPr>
              <a:t>Ascensus</a:t>
            </a:r>
            <a:r>
              <a:rPr lang="en-US" baseline="30000" dirty="0">
                <a:latin typeface="+mj-lt"/>
              </a:rPr>
              <a:t>®</a:t>
            </a:r>
            <a:r>
              <a:rPr lang="en-US" dirty="0">
                <a:latin typeface="+mj-lt"/>
              </a:rPr>
              <a:t> and the Ascensus logo are registered trademarks of Ascensus, LLC.</a:t>
            </a:r>
          </a:p>
          <a:p>
            <a:pPr marL="0" indent="0">
              <a:buNone/>
            </a:pPr>
            <a:r>
              <a:rPr lang="en-US" dirty="0">
                <a:latin typeface="+mj-lt"/>
              </a:rPr>
              <a:t>Copyright ©2025 Ascensus, LLC. All Rights Reserved. </a:t>
            </a:r>
          </a:p>
          <a:p>
            <a:pPr marL="0" indent="0">
              <a:buNone/>
            </a:pPr>
            <a:r>
              <a:rPr lang="en-US">
                <a:latin typeface="+mj-lt"/>
              </a:rPr>
              <a:t>2144601-FUT-2144602ML </a:t>
            </a:r>
            <a:endParaRPr lang="en-US" dirty="0">
              <a:latin typeface="+mj-lt"/>
            </a:endParaRPr>
          </a:p>
        </p:txBody>
      </p:sp>
      <p:sp>
        <p:nvSpPr>
          <p:cNvPr id="3" name="Footer Placeholder 2">
            <a:extLst>
              <a:ext uri="{FF2B5EF4-FFF2-40B4-BE49-F238E27FC236}">
                <a16:creationId xmlns:a16="http://schemas.microsoft.com/office/drawing/2014/main" id="{87E5E795-DF66-6541-ABB0-0D48FC41D54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
        <p:nvSpPr>
          <p:cNvPr id="4" name="Slide Number Placeholder 3">
            <a:extLst>
              <a:ext uri="{FF2B5EF4-FFF2-40B4-BE49-F238E27FC236}">
                <a16:creationId xmlns:a16="http://schemas.microsoft.com/office/drawing/2014/main" id="{D96C7FCD-C62C-6C49-B569-7921A00A28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399DB0-1606-4A34-A4F1-BB3CBF9AAD12}" type="slidenum">
              <a:rPr kumimoji="0" lang="en-US" sz="8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FD19AC50-5256-4748-B32C-1DDCCC3CFFC0}"/>
              </a:ext>
            </a:extLst>
          </p:cNvPr>
          <p:cNvSpPr>
            <a:spLocks noGrp="1"/>
          </p:cNvSpPr>
          <p:nvPr>
            <p:ph type="title"/>
          </p:nvPr>
        </p:nvSpPr>
        <p:spPr/>
        <p:txBody>
          <a:bodyPr/>
          <a:lstStyle/>
          <a:p>
            <a:r>
              <a:rPr lang="en-US" dirty="0"/>
              <a:t>Information and disclosures (cont.)</a:t>
            </a:r>
          </a:p>
        </p:txBody>
      </p:sp>
    </p:spTree>
    <p:extLst>
      <p:ext uri="{BB962C8B-B14F-4D97-AF65-F5344CB8AC3E}">
        <p14:creationId xmlns:p14="http://schemas.microsoft.com/office/powerpoint/2010/main" val="26712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09205F-0146-DE1F-A83E-4E869CDC630E}"/>
              </a:ext>
            </a:extLst>
          </p:cNvPr>
          <p:cNvSpPr txBox="1"/>
          <p:nvPr/>
        </p:nvSpPr>
        <p:spPr>
          <a:xfrm rot="20503315">
            <a:off x="1741285" y="3254907"/>
            <a:ext cx="9933139" cy="1219834"/>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C3C3C3">
                    <a:lumMod val="40000"/>
                    <a:lumOff val="60000"/>
                  </a:srgbClr>
                </a:solidFill>
                <a:effectLst/>
                <a:uLnTx/>
                <a:uFillTx/>
                <a:latin typeface="Arial" panose="020B0604020202020204"/>
                <a:ea typeface="+mn-ea"/>
                <a:cs typeface="+mn-cs"/>
              </a:rPr>
              <a:t>EXAMPLE ONLY</a:t>
            </a:r>
          </a:p>
        </p:txBody>
      </p:sp>
      <p:sp>
        <p:nvSpPr>
          <p:cNvPr id="3" name="Footer Placeholder 2">
            <a:extLst>
              <a:ext uri="{FF2B5EF4-FFF2-40B4-BE49-F238E27FC236}">
                <a16:creationId xmlns:a16="http://schemas.microsoft.com/office/drawing/2014/main" id="{368BEB52-B252-4E94-BD26-28101B4EA28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
        <p:nvSpPr>
          <p:cNvPr id="4" name="Slide Number Placeholder 3">
            <a:extLst>
              <a:ext uri="{FF2B5EF4-FFF2-40B4-BE49-F238E27FC236}">
                <a16:creationId xmlns:a16="http://schemas.microsoft.com/office/drawing/2014/main" id="{BC80CD67-E99F-45B1-AB64-4B301D0C59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399DB0-1606-4A34-A4F1-BB3CBF9AAD12}" type="slidenum">
              <a:rPr kumimoji="0" lang="en-US" sz="8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34408CB8-3FD6-4A5B-96C1-194CC0481CE4}"/>
              </a:ext>
            </a:extLst>
          </p:cNvPr>
          <p:cNvSpPr>
            <a:spLocks noGrp="1"/>
          </p:cNvSpPr>
          <p:nvPr>
            <p:ph type="title"/>
          </p:nvPr>
        </p:nvSpPr>
        <p:spPr>
          <a:xfrm>
            <a:off x="387528" y="507813"/>
            <a:ext cx="9144000" cy="594360"/>
          </a:xfrm>
        </p:spPr>
        <p:txBody>
          <a:bodyPr/>
          <a:lstStyle/>
          <a:p>
            <a:r>
              <a:rPr lang="en-US" dirty="0"/>
              <a:t>2025 Maximum Contribution Limits</a:t>
            </a:r>
            <a:endParaRPr lang="en-US" baseline="30000" dirty="0"/>
          </a:p>
        </p:txBody>
      </p:sp>
      <p:sp>
        <p:nvSpPr>
          <p:cNvPr id="8" name="Rectangle 7207">
            <a:extLst>
              <a:ext uri="{FF2B5EF4-FFF2-40B4-BE49-F238E27FC236}">
                <a16:creationId xmlns:a16="http://schemas.microsoft.com/office/drawing/2014/main" id="{F64BD72C-598F-4179-9057-ED2DE56284DF}"/>
              </a:ext>
            </a:extLst>
          </p:cNvPr>
          <p:cNvSpPr>
            <a:spLocks noChangeArrowheads="1"/>
          </p:cNvSpPr>
          <p:nvPr/>
        </p:nvSpPr>
        <p:spPr bwMode="auto">
          <a:xfrm>
            <a:off x="387528" y="1455121"/>
            <a:ext cx="10870499" cy="594359"/>
          </a:xfrm>
          <a:prstGeom prst="rect">
            <a:avLst/>
          </a:prstGeom>
          <a:solidFill>
            <a:schemeClr val="tx2"/>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401(k), 401(k) with Profit Sharing and Cash Balance Plans</a:t>
            </a:r>
          </a:p>
        </p:txBody>
      </p:sp>
      <p:graphicFrame>
        <p:nvGraphicFramePr>
          <p:cNvPr id="10" name="Table 5">
            <a:extLst>
              <a:ext uri="{FF2B5EF4-FFF2-40B4-BE49-F238E27FC236}">
                <a16:creationId xmlns:a16="http://schemas.microsoft.com/office/drawing/2014/main" id="{7AA4441D-BBA9-48BB-97FE-13B43E79E4C3}"/>
              </a:ext>
            </a:extLst>
          </p:cNvPr>
          <p:cNvGraphicFramePr>
            <a:graphicFrameLocks noGrp="1"/>
          </p:cNvGraphicFramePr>
          <p:nvPr/>
        </p:nvGraphicFramePr>
        <p:xfrm>
          <a:off x="1364747" y="2026640"/>
          <a:ext cx="9058752" cy="3876040"/>
        </p:xfrm>
        <a:graphic>
          <a:graphicData uri="http://schemas.openxmlformats.org/drawingml/2006/table">
            <a:tbl>
              <a:tblPr firstRow="1" bandRow="1">
                <a:tableStyleId>{6FF3EA9E-BB28-4088-AA58-0C9C6C2AA903}</a:tableStyleId>
              </a:tblPr>
              <a:tblGrid>
                <a:gridCol w="1509792">
                  <a:extLst>
                    <a:ext uri="{9D8B030D-6E8A-4147-A177-3AD203B41FA5}">
                      <a16:colId xmlns:a16="http://schemas.microsoft.com/office/drawing/2014/main" val="2707455772"/>
                    </a:ext>
                  </a:extLst>
                </a:gridCol>
                <a:gridCol w="1509792">
                  <a:extLst>
                    <a:ext uri="{9D8B030D-6E8A-4147-A177-3AD203B41FA5}">
                      <a16:colId xmlns:a16="http://schemas.microsoft.com/office/drawing/2014/main" val="984225408"/>
                    </a:ext>
                  </a:extLst>
                </a:gridCol>
                <a:gridCol w="1509792">
                  <a:extLst>
                    <a:ext uri="{9D8B030D-6E8A-4147-A177-3AD203B41FA5}">
                      <a16:colId xmlns:a16="http://schemas.microsoft.com/office/drawing/2014/main" val="490720219"/>
                    </a:ext>
                  </a:extLst>
                </a:gridCol>
                <a:gridCol w="1509792">
                  <a:extLst>
                    <a:ext uri="{9D8B030D-6E8A-4147-A177-3AD203B41FA5}">
                      <a16:colId xmlns:a16="http://schemas.microsoft.com/office/drawing/2014/main" val="149093638"/>
                    </a:ext>
                  </a:extLst>
                </a:gridCol>
                <a:gridCol w="1509792">
                  <a:extLst>
                    <a:ext uri="{9D8B030D-6E8A-4147-A177-3AD203B41FA5}">
                      <a16:colId xmlns:a16="http://schemas.microsoft.com/office/drawing/2014/main" val="2471671618"/>
                    </a:ext>
                  </a:extLst>
                </a:gridCol>
                <a:gridCol w="1509792">
                  <a:extLst>
                    <a:ext uri="{9D8B030D-6E8A-4147-A177-3AD203B41FA5}">
                      <a16:colId xmlns:a16="http://schemas.microsoft.com/office/drawing/2014/main" val="663898949"/>
                    </a:ext>
                  </a:extLst>
                </a:gridCol>
              </a:tblGrid>
              <a:tr h="0">
                <a:tc>
                  <a:txBody>
                    <a:bodyPr/>
                    <a:lstStyle/>
                    <a:p>
                      <a:pPr algn="ctr"/>
                      <a:r>
                        <a:rPr lang="en-US" dirty="0"/>
                        <a:t>Age</a:t>
                      </a:r>
                    </a:p>
                  </a:txBody>
                  <a:tcPr anchor="ctr"/>
                </a:tc>
                <a:tc>
                  <a:txBody>
                    <a:bodyPr/>
                    <a:lstStyle/>
                    <a:p>
                      <a:pPr algn="ctr"/>
                      <a:r>
                        <a:rPr lang="en-US" dirty="0"/>
                        <a:t>401(k) only</a:t>
                      </a:r>
                    </a:p>
                  </a:txBody>
                  <a:tcPr anchor="ctr"/>
                </a:tc>
                <a:tc>
                  <a:txBody>
                    <a:bodyPr/>
                    <a:lstStyle/>
                    <a:p>
                      <a:pPr algn="ctr"/>
                      <a:r>
                        <a:rPr lang="en-US" dirty="0"/>
                        <a:t>401(k) with Profit Sharing</a:t>
                      </a:r>
                    </a:p>
                  </a:txBody>
                  <a:tcPr anchor="ctr"/>
                </a:tc>
                <a:tc>
                  <a:txBody>
                    <a:bodyPr/>
                    <a:lstStyle/>
                    <a:p>
                      <a:pPr algn="ctr"/>
                      <a:r>
                        <a:rPr lang="en-US" dirty="0"/>
                        <a:t>Cash Balance</a:t>
                      </a:r>
                    </a:p>
                  </a:txBody>
                  <a:tcPr anchor="ctr"/>
                </a:tc>
                <a:tc>
                  <a:txBody>
                    <a:bodyPr/>
                    <a:lstStyle/>
                    <a:p>
                      <a:pPr algn="ctr"/>
                      <a:r>
                        <a:rPr lang="en-US" dirty="0"/>
                        <a:t>Total</a:t>
                      </a:r>
                    </a:p>
                  </a:txBody>
                  <a:tcPr anchor="ctr"/>
                </a:tc>
                <a:tc>
                  <a:txBody>
                    <a:bodyPr/>
                    <a:lstStyle/>
                    <a:p>
                      <a:pPr algn="ctr"/>
                      <a:r>
                        <a:rPr lang="en-US" dirty="0"/>
                        <a:t>Tax Savings*</a:t>
                      </a:r>
                    </a:p>
                  </a:txBody>
                  <a:tcPr anchor="ctr"/>
                </a:tc>
                <a:extLst>
                  <a:ext uri="{0D108BD9-81ED-4DB2-BD59-A6C34878D82A}">
                    <a16:rowId xmlns:a16="http://schemas.microsoft.com/office/drawing/2014/main" val="2197581355"/>
                  </a:ext>
                </a:extLst>
              </a:tr>
              <a:tr h="370840">
                <a:tc>
                  <a:txBody>
                    <a:bodyPr/>
                    <a:lstStyle/>
                    <a:p>
                      <a:pPr algn="ctr"/>
                      <a:r>
                        <a:rPr lang="en-US" dirty="0"/>
                        <a:t>66-70</a:t>
                      </a:r>
                    </a:p>
                  </a:txBody>
                  <a:tcPr anchor="ctr"/>
                </a:tc>
                <a:tc>
                  <a:txBody>
                    <a:bodyPr/>
                    <a:lstStyle/>
                    <a:p>
                      <a:pPr algn="ctr"/>
                      <a:r>
                        <a:rPr lang="en-US" dirty="0"/>
                        <a:t>$31,000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$77,500</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algn="ctr"/>
                      <a:r>
                        <a:rPr lang="en-US" dirty="0"/>
                        <a:t>$383,000</a:t>
                      </a:r>
                    </a:p>
                  </a:txBody>
                  <a:tcPr anchor="ctr"/>
                </a:tc>
                <a:tc>
                  <a:txBody>
                    <a:bodyPr/>
                    <a:lstStyle/>
                    <a:p>
                      <a:pPr algn="ctr"/>
                      <a:r>
                        <a:rPr lang="en-US" b="1" dirty="0"/>
                        <a:t>$460,500</a:t>
                      </a:r>
                    </a:p>
                  </a:txBody>
                  <a:tcPr anchor="ctr"/>
                </a:tc>
                <a:tc>
                  <a:txBody>
                    <a:bodyPr/>
                    <a:lstStyle/>
                    <a:p>
                      <a:pPr algn="ctr"/>
                      <a:r>
                        <a:rPr lang="en-US" b="1" dirty="0"/>
                        <a:t>$207,200</a:t>
                      </a:r>
                    </a:p>
                  </a:txBody>
                  <a:tcPr anchor="ctr"/>
                </a:tc>
                <a:extLst>
                  <a:ext uri="{0D108BD9-81ED-4DB2-BD59-A6C34878D82A}">
                    <a16:rowId xmlns:a16="http://schemas.microsoft.com/office/drawing/2014/main" val="2932178078"/>
                  </a:ext>
                </a:extLst>
              </a:tr>
              <a:tr h="370840">
                <a:tc>
                  <a:txBody>
                    <a:bodyPr/>
                    <a:lstStyle/>
                    <a:p>
                      <a:pPr algn="ctr"/>
                      <a:r>
                        <a:rPr lang="en-US" dirty="0"/>
                        <a:t>60-65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$31,000</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$77,500</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algn="ctr"/>
                      <a:r>
                        <a:rPr lang="en-US" dirty="0"/>
                        <a:t>$342,000</a:t>
                      </a:r>
                    </a:p>
                  </a:txBody>
                  <a:tcPr anchor="ctr"/>
                </a:tc>
                <a:tc>
                  <a:txBody>
                    <a:bodyPr/>
                    <a:lstStyle/>
                    <a:p>
                      <a:pPr algn="ctr"/>
                      <a:r>
                        <a:rPr lang="en-US" b="1" dirty="0"/>
                        <a:t>$419,500</a:t>
                      </a:r>
                    </a:p>
                  </a:txBody>
                  <a:tcPr anchor="ctr"/>
                </a:tc>
                <a:tc>
                  <a:txBody>
                    <a:bodyPr/>
                    <a:lstStyle/>
                    <a:p>
                      <a:pPr algn="ctr"/>
                      <a:r>
                        <a:rPr lang="en-US" b="1" dirty="0"/>
                        <a:t>$188,700</a:t>
                      </a:r>
                    </a:p>
                  </a:txBody>
                  <a:tcPr anchor="ctr"/>
                </a:tc>
                <a:extLst>
                  <a:ext uri="{0D108BD9-81ED-4DB2-BD59-A6C34878D82A}">
                    <a16:rowId xmlns:a16="http://schemas.microsoft.com/office/drawing/2014/main" val="1398119400"/>
                  </a:ext>
                </a:extLst>
              </a:tr>
              <a:tr h="370840">
                <a:tc>
                  <a:txBody>
                    <a:bodyPr/>
                    <a:lstStyle/>
                    <a:p>
                      <a:pPr algn="ctr"/>
                      <a:r>
                        <a:rPr lang="en-US" dirty="0"/>
                        <a:t>55-59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$31,000</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$77,500</a:t>
                      </a:r>
                    </a:p>
                  </a:txBody>
                  <a:tcPr anchor="ctr"/>
                </a:tc>
                <a:tc>
                  <a:txBody>
                    <a:bodyPr/>
                    <a:lstStyle/>
                    <a:p>
                      <a:pPr algn="ctr"/>
                      <a:r>
                        <a:rPr lang="en-US" dirty="0"/>
                        <a:t>$280,000</a:t>
                      </a:r>
                    </a:p>
                  </a:txBody>
                  <a:tcPr anchor="ctr"/>
                </a:tc>
                <a:tc>
                  <a:txBody>
                    <a:bodyPr/>
                    <a:lstStyle/>
                    <a:p>
                      <a:pPr algn="ctr"/>
                      <a:r>
                        <a:rPr lang="en-US" b="1" dirty="0"/>
                        <a:t>$357,500</a:t>
                      </a:r>
                    </a:p>
                  </a:txBody>
                  <a:tcPr anchor="ctr"/>
                </a:tc>
                <a:tc>
                  <a:txBody>
                    <a:bodyPr/>
                    <a:lstStyle/>
                    <a:p>
                      <a:pPr algn="ctr"/>
                      <a:r>
                        <a:rPr lang="en-US" b="1" dirty="0"/>
                        <a:t>$160,800</a:t>
                      </a:r>
                    </a:p>
                  </a:txBody>
                  <a:tcPr anchor="ctr"/>
                </a:tc>
                <a:extLst>
                  <a:ext uri="{0D108BD9-81ED-4DB2-BD59-A6C34878D82A}">
                    <a16:rowId xmlns:a16="http://schemas.microsoft.com/office/drawing/2014/main" val="1314688510"/>
                  </a:ext>
                </a:extLst>
              </a:tr>
              <a:tr h="370840">
                <a:tc>
                  <a:txBody>
                    <a:bodyPr/>
                    <a:lstStyle/>
                    <a:p>
                      <a:pPr algn="ctr"/>
                      <a:r>
                        <a:rPr lang="en-US" dirty="0"/>
                        <a:t>50-54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$31,000</a:t>
                      </a:r>
                    </a:p>
                  </a:txBody>
                  <a:tcPr anchor="ctr"/>
                </a:tc>
                <a:tc>
                  <a:txBody>
                    <a:bodyPr/>
                    <a:lstStyle/>
                    <a:p>
                      <a:pPr algn="ctr"/>
                      <a:r>
                        <a:rPr lang="en-US" dirty="0"/>
                        <a:t>$77,500</a:t>
                      </a:r>
                    </a:p>
                  </a:txBody>
                  <a:tcPr anchor="ctr"/>
                </a:tc>
                <a:tc>
                  <a:txBody>
                    <a:bodyPr/>
                    <a:lstStyle/>
                    <a:p>
                      <a:pPr algn="ctr"/>
                      <a:r>
                        <a:rPr lang="en-US" dirty="0"/>
                        <a:t>$218,000</a:t>
                      </a:r>
                    </a:p>
                  </a:txBody>
                  <a:tcPr anchor="ctr"/>
                </a:tc>
                <a:tc>
                  <a:txBody>
                    <a:bodyPr/>
                    <a:lstStyle/>
                    <a:p>
                      <a:pPr algn="ctr"/>
                      <a:r>
                        <a:rPr lang="en-US" b="1" dirty="0"/>
                        <a:t>$295,500</a:t>
                      </a:r>
                    </a:p>
                  </a:txBody>
                  <a:tcPr anchor="ctr"/>
                </a:tc>
                <a:tc>
                  <a:txBody>
                    <a:bodyPr/>
                    <a:lstStyle/>
                    <a:p>
                      <a:pPr algn="ctr"/>
                      <a:r>
                        <a:rPr lang="en-US" b="1" dirty="0"/>
                        <a:t>$132,900</a:t>
                      </a:r>
                    </a:p>
                  </a:txBody>
                  <a:tcPr anchor="ctr"/>
                </a:tc>
                <a:extLst>
                  <a:ext uri="{0D108BD9-81ED-4DB2-BD59-A6C34878D82A}">
                    <a16:rowId xmlns:a16="http://schemas.microsoft.com/office/drawing/2014/main" val="3492372491"/>
                  </a:ext>
                </a:extLst>
              </a:tr>
              <a:tr h="370840">
                <a:tc>
                  <a:txBody>
                    <a:bodyPr/>
                    <a:lstStyle/>
                    <a:p>
                      <a:pPr algn="ctr"/>
                      <a:r>
                        <a:rPr lang="en-US" dirty="0"/>
                        <a:t>45-49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$23,500</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$70,000</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algn="ctr"/>
                      <a:r>
                        <a:rPr lang="en-US" dirty="0"/>
                        <a:t>$170,000</a:t>
                      </a:r>
                    </a:p>
                  </a:txBody>
                  <a:tcPr anchor="ctr"/>
                </a:tc>
                <a:tc>
                  <a:txBody>
                    <a:bodyPr/>
                    <a:lstStyle/>
                    <a:p>
                      <a:pPr algn="ctr"/>
                      <a:r>
                        <a:rPr lang="en-US" b="1" dirty="0"/>
                        <a:t>$240,000</a:t>
                      </a:r>
                    </a:p>
                  </a:txBody>
                  <a:tcPr anchor="ctr"/>
                </a:tc>
                <a:tc>
                  <a:txBody>
                    <a:bodyPr/>
                    <a:lstStyle/>
                    <a:p>
                      <a:pPr algn="ctr"/>
                      <a:r>
                        <a:rPr lang="en-US" b="1" dirty="0"/>
                        <a:t>$108,000</a:t>
                      </a:r>
                    </a:p>
                  </a:txBody>
                  <a:tcPr anchor="ctr"/>
                </a:tc>
                <a:extLst>
                  <a:ext uri="{0D108BD9-81ED-4DB2-BD59-A6C34878D82A}">
                    <a16:rowId xmlns:a16="http://schemas.microsoft.com/office/drawing/2014/main" val="955129314"/>
                  </a:ext>
                </a:extLst>
              </a:tr>
              <a:tr h="370840">
                <a:tc>
                  <a:txBody>
                    <a:bodyPr/>
                    <a:lstStyle/>
                    <a:p>
                      <a:pPr algn="ctr"/>
                      <a:r>
                        <a:rPr lang="en-US" dirty="0"/>
                        <a:t>40-44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$23,500</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$70,000</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algn="ctr"/>
                      <a:r>
                        <a:rPr lang="en-US" dirty="0"/>
                        <a:t>$132,000</a:t>
                      </a:r>
                    </a:p>
                  </a:txBody>
                  <a:tcPr anchor="ctr"/>
                </a:tc>
                <a:tc>
                  <a:txBody>
                    <a:bodyPr/>
                    <a:lstStyle/>
                    <a:p>
                      <a:pPr algn="ctr"/>
                      <a:r>
                        <a:rPr lang="en-US" b="1" dirty="0"/>
                        <a:t>$202,000</a:t>
                      </a:r>
                    </a:p>
                  </a:txBody>
                  <a:tcPr anchor="ctr"/>
                </a:tc>
                <a:tc>
                  <a:txBody>
                    <a:bodyPr/>
                    <a:lstStyle/>
                    <a:p>
                      <a:pPr algn="ctr"/>
                      <a:r>
                        <a:rPr lang="en-US" b="1" dirty="0"/>
                        <a:t>$90,900</a:t>
                      </a:r>
                    </a:p>
                  </a:txBody>
                  <a:tcPr anchor="ctr"/>
                </a:tc>
                <a:extLst>
                  <a:ext uri="{0D108BD9-81ED-4DB2-BD59-A6C34878D82A}">
                    <a16:rowId xmlns:a16="http://schemas.microsoft.com/office/drawing/2014/main" val="109149106"/>
                  </a:ext>
                </a:extLst>
              </a:tr>
              <a:tr h="370840">
                <a:tc>
                  <a:txBody>
                    <a:bodyPr/>
                    <a:lstStyle/>
                    <a:p>
                      <a:pPr algn="ctr"/>
                      <a:r>
                        <a:rPr lang="en-US" dirty="0"/>
                        <a:t>35-39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$23,500</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$70,000</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nchor="ctr"/>
                </a:tc>
                <a:tc>
                  <a:txBody>
                    <a:bodyPr/>
                    <a:lstStyle/>
                    <a:p>
                      <a:pPr algn="ctr"/>
                      <a:r>
                        <a:rPr lang="en-US" dirty="0"/>
                        <a:t>$103,000</a:t>
                      </a:r>
                    </a:p>
                  </a:txBody>
                  <a:tcPr anchor="ctr"/>
                </a:tc>
                <a:tc>
                  <a:txBody>
                    <a:bodyPr/>
                    <a:lstStyle/>
                    <a:p>
                      <a:pPr algn="ctr"/>
                      <a:r>
                        <a:rPr lang="en-US" b="1" dirty="0"/>
                        <a:t>$173,000</a:t>
                      </a:r>
                    </a:p>
                  </a:txBody>
                  <a:tcPr anchor="ctr"/>
                </a:tc>
                <a:tc>
                  <a:txBody>
                    <a:bodyPr/>
                    <a:lstStyle/>
                    <a:p>
                      <a:pPr algn="ctr"/>
                      <a:r>
                        <a:rPr lang="en-US" b="1" dirty="0"/>
                        <a:t>$77,800</a:t>
                      </a:r>
                    </a:p>
                  </a:txBody>
                  <a:tcPr anchor="ctr"/>
                </a:tc>
                <a:extLst>
                  <a:ext uri="{0D108BD9-81ED-4DB2-BD59-A6C34878D82A}">
                    <a16:rowId xmlns:a16="http://schemas.microsoft.com/office/drawing/2014/main" val="2147707745"/>
                  </a:ext>
                </a:extLst>
              </a:tr>
              <a:tr h="0">
                <a:tc>
                  <a:txBody>
                    <a:bodyPr/>
                    <a:lstStyle/>
                    <a:p>
                      <a:pPr algn="ctr"/>
                      <a:r>
                        <a:rPr lang="en-US" dirty="0"/>
                        <a:t>30-34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$23,500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$70,000</a:t>
                      </a:r>
                    </a:p>
                  </a:txBody>
                  <a:tcPr anchor="ctr"/>
                </a:tc>
                <a:tc>
                  <a:txBody>
                    <a:bodyPr/>
                    <a:lstStyle/>
                    <a:p>
                      <a:pPr algn="ctr"/>
                      <a:r>
                        <a:rPr lang="en-US" dirty="0"/>
                        <a:t>$81,000</a:t>
                      </a:r>
                    </a:p>
                  </a:txBody>
                  <a:tcPr anchor="ctr"/>
                </a:tc>
                <a:tc>
                  <a:txBody>
                    <a:bodyPr/>
                    <a:lstStyle/>
                    <a:p>
                      <a:pPr algn="ctr"/>
                      <a:r>
                        <a:rPr lang="en-US" b="1" dirty="0"/>
                        <a:t>$151,000</a:t>
                      </a:r>
                    </a:p>
                  </a:txBody>
                  <a:tcPr anchor="ctr"/>
                </a:tc>
                <a:tc>
                  <a:txBody>
                    <a:bodyPr/>
                    <a:lstStyle/>
                    <a:p>
                      <a:pPr algn="ctr"/>
                      <a:r>
                        <a:rPr lang="en-US" b="1" dirty="0"/>
                        <a:t>$67,900</a:t>
                      </a:r>
                    </a:p>
                  </a:txBody>
                  <a:tcPr anchor="ctr"/>
                </a:tc>
                <a:extLst>
                  <a:ext uri="{0D108BD9-81ED-4DB2-BD59-A6C34878D82A}">
                    <a16:rowId xmlns:a16="http://schemas.microsoft.com/office/drawing/2014/main" val="3292752899"/>
                  </a:ext>
                </a:extLst>
              </a:tr>
            </a:tbl>
          </a:graphicData>
        </a:graphic>
      </p:graphicFrame>
      <p:sp>
        <p:nvSpPr>
          <p:cNvPr id="11" name="TextBox 10">
            <a:extLst>
              <a:ext uri="{FF2B5EF4-FFF2-40B4-BE49-F238E27FC236}">
                <a16:creationId xmlns:a16="http://schemas.microsoft.com/office/drawing/2014/main" id="{A41E929C-E8F7-4A18-8524-1548FEB262B8}"/>
              </a:ext>
            </a:extLst>
          </p:cNvPr>
          <p:cNvSpPr txBox="1"/>
          <p:nvPr/>
        </p:nvSpPr>
        <p:spPr>
          <a:xfrm>
            <a:off x="457200" y="6014216"/>
            <a:ext cx="11157926"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85951"/>
                </a:solidFill>
                <a:effectLst/>
                <a:uLnTx/>
                <a:uFillTx/>
                <a:latin typeface="Arial" panose="020B0604020202020204" pitchFamily="34" charset="0"/>
                <a:ea typeface="+mn-ea"/>
                <a:cs typeface="Arial" panose="020B0604020202020204" pitchFamily="34" charset="0"/>
              </a:rPr>
              <a:t>*</a:t>
            </a:r>
            <a:r>
              <a:rPr kumimoji="0" lang="en-US" sz="800" b="1" i="0" u="none" strike="noStrike" kern="1200" cap="none" spc="0" normalizeH="0" baseline="0" noProof="0" dirty="0">
                <a:ln>
                  <a:noFill/>
                </a:ln>
                <a:solidFill>
                  <a:srgbClr val="585951"/>
                </a:solidFill>
                <a:effectLst/>
                <a:uLnTx/>
                <a:uFillTx/>
                <a:latin typeface="Arial" panose="020B0604020202020204" pitchFamily="34" charset="0"/>
                <a:ea typeface="+mn-ea"/>
                <a:cs typeface="Arial" panose="020B0604020202020204" pitchFamily="34" charset="0"/>
              </a:rPr>
              <a:t>Important</a:t>
            </a:r>
            <a:r>
              <a:rPr kumimoji="0" lang="en-US" sz="800" b="0" i="0" u="none" strike="noStrike" kern="1200" cap="none" spc="0" normalizeH="0" baseline="0" noProof="0" dirty="0">
                <a:ln>
                  <a:noFill/>
                </a:ln>
                <a:solidFill>
                  <a:srgbClr val="585951"/>
                </a:solidFill>
                <a:effectLst/>
                <a:uLnTx/>
                <a:uFillTx/>
                <a:latin typeface="Arial" panose="020B0604020202020204" pitchFamily="34" charset="0"/>
                <a:ea typeface="+mn-ea"/>
                <a:cs typeface="Arial" panose="020B0604020202020204" pitchFamily="34" charset="0"/>
              </a:rPr>
              <a:t>: If you want to obtain your own, or your client’s personalized scenario, please provide </a:t>
            </a:r>
            <a:r>
              <a:rPr kumimoji="0" lang="en-US" sz="800" b="0" i="0" u="none" strike="noStrike" kern="1200" cap="none" spc="0" normalizeH="0" baseline="0" noProof="0" dirty="0" err="1">
                <a:ln>
                  <a:noFill/>
                </a:ln>
                <a:solidFill>
                  <a:srgbClr val="585951"/>
                </a:solidFill>
                <a:effectLst/>
                <a:uLnTx/>
                <a:uFillTx/>
                <a:latin typeface="Arial" panose="020B0604020202020204" pitchFamily="34" charset="0"/>
                <a:ea typeface="+mn-ea"/>
                <a:cs typeface="Arial" panose="020B0604020202020204" pitchFamily="34" charset="0"/>
              </a:rPr>
              <a:t>FuturePlan</a:t>
            </a:r>
            <a:r>
              <a:rPr kumimoji="0" lang="en-US" sz="800" b="0" i="0" u="none" strike="noStrike" kern="1200" cap="none" spc="0" normalizeH="0" baseline="0" noProof="0" dirty="0">
                <a:ln>
                  <a:noFill/>
                </a:ln>
                <a:solidFill>
                  <a:srgbClr val="585951"/>
                </a:solidFill>
                <a:effectLst/>
                <a:uLnTx/>
                <a:uFillTx/>
                <a:latin typeface="Arial" panose="020B0604020202020204" pitchFamily="34" charset="0"/>
                <a:ea typeface="+mn-ea"/>
                <a:cs typeface="Arial" panose="020B0604020202020204" pitchFamily="34" charset="0"/>
              </a:rPr>
              <a:t> with a full, up-to-date owner and employee census in order to receive a customized plan design illustration. </a:t>
            </a:r>
            <a:r>
              <a:rPr kumimoji="0" lang="en-US" sz="800" b="0" i="0" u="none" strike="noStrike" kern="1200" cap="none" spc="0" normalizeH="0" baseline="0" noProof="0" dirty="0" err="1">
                <a:ln>
                  <a:noFill/>
                </a:ln>
                <a:solidFill>
                  <a:srgbClr val="585951"/>
                </a:solidFill>
                <a:effectLst/>
                <a:uLnTx/>
                <a:uFillTx/>
                <a:latin typeface="Arial" panose="020B0604020202020204" pitchFamily="34" charset="0"/>
                <a:ea typeface="+mn-ea"/>
                <a:cs typeface="Arial" panose="020B0604020202020204" pitchFamily="34" charset="0"/>
              </a:rPr>
              <a:t>FuturePlan</a:t>
            </a:r>
            <a:r>
              <a:rPr kumimoji="0" lang="en-US" sz="800" b="0" i="0" u="none" strike="noStrike" kern="1200" cap="none" spc="0" normalizeH="0" baseline="0" noProof="0" dirty="0">
                <a:ln>
                  <a:noFill/>
                </a:ln>
                <a:solidFill>
                  <a:srgbClr val="585951"/>
                </a:solidFill>
                <a:effectLst/>
                <a:uLnTx/>
                <a:uFillTx/>
                <a:latin typeface="Arial" panose="020B0604020202020204" pitchFamily="34" charset="0"/>
                <a:ea typeface="+mn-ea"/>
                <a:cs typeface="Arial" panose="020B0604020202020204" pitchFamily="34" charset="0"/>
              </a:rPr>
              <a:t> by Ascensus does not provide tax, legal, or accounting advice. This material has been prepared for informational and illustrative purposes only, and is not intended to provide, and should not be relied on for, tax, legal, or accounting advice. You or your client should consult your/their own tax, legal, and accounting advisors before engaging in any transaction. </a:t>
            </a:r>
            <a:r>
              <a:rPr kumimoji="0" lang="en-US" sz="800" b="0" i="0" u="none" strike="noStrike" kern="1200" cap="none" spc="0" normalizeH="0" baseline="0" noProof="0" dirty="0" err="1">
                <a:ln>
                  <a:noFill/>
                </a:ln>
                <a:solidFill>
                  <a:srgbClr val="585951"/>
                </a:solidFill>
                <a:effectLst/>
                <a:uLnTx/>
                <a:uFillTx/>
                <a:latin typeface="Arial" panose="020B0604020202020204" pitchFamily="34" charset="0"/>
                <a:ea typeface="+mn-ea"/>
                <a:cs typeface="Arial" panose="020B0604020202020204" pitchFamily="34" charset="0"/>
              </a:rPr>
              <a:t>FuturePlan</a:t>
            </a:r>
            <a:r>
              <a:rPr kumimoji="0" lang="en-US" sz="800" b="0" i="0" u="none" strike="noStrike" kern="1200" cap="none" spc="0" normalizeH="0" baseline="0" noProof="0" dirty="0">
                <a:ln>
                  <a:noFill/>
                </a:ln>
                <a:solidFill>
                  <a:srgbClr val="585951"/>
                </a:solidFill>
                <a:effectLst/>
                <a:uLnTx/>
                <a:uFillTx/>
                <a:latin typeface="Arial" panose="020B0604020202020204" pitchFamily="34" charset="0"/>
                <a:ea typeface="+mn-ea"/>
                <a:cs typeface="Arial" panose="020B0604020202020204" pitchFamily="34" charset="0"/>
              </a:rPr>
              <a:t> by Ascensus provides plan design, administration, and compliance services. It is not a broker-dealer or an investment advisor and does not provide tax, legal, or accounting services. (SEE ADDITIONAL DISCLOSURES IN PRESENTATION.)</a:t>
            </a: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B988FA07-F252-2784-082F-5EF3171AACE8}"/>
              </a:ext>
            </a:extLst>
          </p:cNvPr>
          <p:cNvSpPr/>
          <p:nvPr/>
        </p:nvSpPr>
        <p:spPr>
          <a:xfrm>
            <a:off x="7318227" y="2161016"/>
            <a:ext cx="1627464" cy="3741664"/>
          </a:xfrm>
          <a:prstGeom prst="rect">
            <a:avLst/>
          </a:prstGeom>
          <a:solidFill>
            <a:schemeClr val="accent2">
              <a:alpha val="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1705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6F9791-7D61-4BD6-958D-365F2CF15E2F}"/>
              </a:ext>
            </a:extLst>
          </p:cNvPr>
          <p:cNvSpPr>
            <a:spLocks noGrp="1"/>
          </p:cNvSpPr>
          <p:nvPr>
            <p:ph type="title"/>
          </p:nvPr>
        </p:nvSpPr>
        <p:spPr/>
        <p:txBody>
          <a:bodyPr/>
          <a:lstStyle/>
          <a:p>
            <a:r>
              <a:rPr lang="en-US" dirty="0"/>
              <a:t>Since 1985</a:t>
            </a:r>
          </a:p>
        </p:txBody>
      </p:sp>
      <p:sp>
        <p:nvSpPr>
          <p:cNvPr id="5" name="Text Placeholder 4">
            <a:extLst>
              <a:ext uri="{FF2B5EF4-FFF2-40B4-BE49-F238E27FC236}">
                <a16:creationId xmlns:a16="http://schemas.microsoft.com/office/drawing/2014/main" id="{D623A7A1-3F10-4817-9403-C7F1ABD21EFD}"/>
              </a:ext>
            </a:extLst>
          </p:cNvPr>
          <p:cNvSpPr>
            <a:spLocks noGrp="1"/>
          </p:cNvSpPr>
          <p:nvPr>
            <p:ph type="body" sz="quarter" idx="14"/>
          </p:nvPr>
        </p:nvSpPr>
        <p:spPr/>
        <p:txBody>
          <a:bodyPr/>
          <a:lstStyle/>
          <a:p>
            <a:endParaRPr lang="en-US" dirty="0"/>
          </a:p>
        </p:txBody>
      </p:sp>
      <p:sp>
        <p:nvSpPr>
          <p:cNvPr id="3" name="Slide Number Placeholder 2">
            <a:extLst>
              <a:ext uri="{FF2B5EF4-FFF2-40B4-BE49-F238E27FC236}">
                <a16:creationId xmlns:a16="http://schemas.microsoft.com/office/drawing/2014/main" id="{86D0F918-ACF2-4554-A0FA-836EFA241FD4}"/>
              </a:ext>
            </a:extLst>
          </p:cNvPr>
          <p:cNvSpPr>
            <a:spLocks noGrp="1"/>
          </p:cNvSpPr>
          <p:nvPr>
            <p:ph type="sldNum" sz="quarter" idx="12"/>
          </p:nvPr>
        </p:nvSpPr>
        <p:spPr/>
        <p:txBody>
          <a:bodyPr/>
          <a:lstStyle/>
          <a:p>
            <a:fld id="{8A05B047-7786-42C0-A2BF-6DB1A4525D42}" type="slidenum">
              <a:rPr lang="en-US" smtClean="0"/>
              <a:t>5</a:t>
            </a:fld>
            <a:endParaRPr lang="en-US" dirty="0"/>
          </a:p>
        </p:txBody>
      </p:sp>
      <p:pic>
        <p:nvPicPr>
          <p:cNvPr id="6" name="Picture 5">
            <a:extLst>
              <a:ext uri="{FF2B5EF4-FFF2-40B4-BE49-F238E27FC236}">
                <a16:creationId xmlns:a16="http://schemas.microsoft.com/office/drawing/2014/main" id="{EE8F120C-410F-4DC7-8B23-EF3D6E8EDD5B}"/>
              </a:ext>
            </a:extLst>
          </p:cNvPr>
          <p:cNvPicPr>
            <a:picLocks noChangeAspect="1"/>
          </p:cNvPicPr>
          <p:nvPr/>
        </p:nvPicPr>
        <p:blipFill>
          <a:blip r:embed="rId3"/>
          <a:stretch>
            <a:fillRect/>
          </a:stretch>
        </p:blipFill>
        <p:spPr>
          <a:xfrm>
            <a:off x="0" y="1774884"/>
            <a:ext cx="12192000" cy="3308231"/>
          </a:xfrm>
          <a:prstGeom prst="rect">
            <a:avLst/>
          </a:prstGeom>
        </p:spPr>
      </p:pic>
      <p:sp>
        <p:nvSpPr>
          <p:cNvPr id="2" name="Footer Placeholder 2">
            <a:extLst>
              <a:ext uri="{FF2B5EF4-FFF2-40B4-BE49-F238E27FC236}">
                <a16:creationId xmlns:a16="http://schemas.microsoft.com/office/drawing/2014/main" id="{F0C42FFD-2E0F-6E31-B53F-F32D507933AB}"/>
              </a:ext>
            </a:extLst>
          </p:cNvPr>
          <p:cNvSpPr>
            <a:spLocks noGrp="1"/>
          </p:cNvSpPr>
          <p:nvPr>
            <p:ph type="ftr" sz="quarter" idx="11"/>
          </p:nvPr>
        </p:nvSpPr>
        <p:spPr>
          <a:xfrm>
            <a:off x="2795451" y="6519246"/>
            <a:ext cx="6126480"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Tree>
    <p:extLst>
      <p:ext uri="{BB962C8B-B14F-4D97-AF65-F5344CB8AC3E}">
        <p14:creationId xmlns:p14="http://schemas.microsoft.com/office/powerpoint/2010/main" val="36907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83D64D-4148-4873-9EDF-725FBB7CE3B6}"/>
              </a:ext>
            </a:extLst>
          </p:cNvPr>
          <p:cNvSpPr>
            <a:spLocks noGrp="1"/>
          </p:cNvSpPr>
          <p:nvPr>
            <p:ph type="sldNum" sz="quarter" idx="12"/>
          </p:nvPr>
        </p:nvSpPr>
        <p:spPr/>
        <p:txBody>
          <a:bodyPr/>
          <a:lstStyle/>
          <a:p>
            <a:fld id="{8A05B047-7786-42C0-A2BF-6DB1A4525D42}" type="slidenum">
              <a:rPr lang="en-US" smtClean="0"/>
              <a:t>6</a:t>
            </a:fld>
            <a:endParaRPr lang="en-US" dirty="0"/>
          </a:p>
        </p:txBody>
      </p:sp>
      <p:sp>
        <p:nvSpPr>
          <p:cNvPr id="4" name="Title 3">
            <a:extLst>
              <a:ext uri="{FF2B5EF4-FFF2-40B4-BE49-F238E27FC236}">
                <a16:creationId xmlns:a16="http://schemas.microsoft.com/office/drawing/2014/main" id="{08190E0B-79DF-4F14-BA12-CCDB31F180E1}"/>
              </a:ext>
            </a:extLst>
          </p:cNvPr>
          <p:cNvSpPr>
            <a:spLocks noGrp="1"/>
          </p:cNvSpPr>
          <p:nvPr>
            <p:ph type="title"/>
          </p:nvPr>
        </p:nvSpPr>
        <p:spPr/>
        <p:txBody>
          <a:bodyPr/>
          <a:lstStyle/>
          <a:p>
            <a:r>
              <a:rPr lang="en-US" dirty="0"/>
              <a:t>Two Key Differences</a:t>
            </a:r>
            <a:endParaRPr lang="en-US" b="0" dirty="0"/>
          </a:p>
        </p:txBody>
      </p:sp>
      <p:pic>
        <p:nvPicPr>
          <p:cNvPr id="5" name="Picture 2">
            <a:extLst>
              <a:ext uri="{FF2B5EF4-FFF2-40B4-BE49-F238E27FC236}">
                <a16:creationId xmlns:a16="http://schemas.microsoft.com/office/drawing/2014/main" id="{40C92B98-8FD7-4C46-BB94-4408DE6A5415}"/>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578" b="96821" l="2882" r="96830">
                        <a14:foregroundMark x1="61095" y1="29769" x2="61095" y2="29769"/>
                        <a14:foregroundMark x1="50432" y1="47110" x2="50432" y2="47110"/>
                        <a14:foregroundMark x1="48991" y1="43353" x2="48991" y2="43353"/>
                        <a14:foregroundMark x1="60231" y1="69075" x2="60231" y2="69075"/>
                        <a14:foregroundMark x1="57061" y1="65896" x2="57061" y2="65896"/>
                        <a14:foregroundMark x1="63689" y1="71676" x2="63689" y2="71676"/>
                        <a14:foregroundMark x1="26225" y1="87572" x2="26225" y2="87572"/>
                        <a14:foregroundMark x1="29107" y1="86127" x2="29107" y2="86127"/>
                        <a14:foregroundMark x1="30548" y1="59249" x2="30548" y2="59249"/>
                        <a14:foregroundMark x1="40922" y1="30925" x2="40922" y2="30925"/>
                        <a14:foregroundMark x1="42939" y1="27457" x2="42939" y2="27457"/>
                        <a14:foregroundMark x1="45245" y1="25434" x2="45245" y2="25434"/>
                        <a14:foregroundMark x1="32565" y1="50289" x2="32565" y2="50289"/>
                        <a14:foregroundMark x1="39769" y1="89595" x2="39769" y2="89595"/>
                        <a14:foregroundMark x1="50720" y1="86416" x2="50720" y2="86416"/>
                        <a14:foregroundMark x1="50432" y1="83815" x2="50432" y2="83815"/>
                        <a14:foregroundMark x1="72334" y1="40462" x2="72334" y2="40462"/>
                        <a14:foregroundMark x1="42363" y1="89884" x2="42363" y2="89884"/>
                        <a14:foregroundMark x1="48127" y1="90173" x2="48127" y2="90173"/>
                        <a14:foregroundMark x1="49568" y1="89884" x2="49568" y2="89884"/>
                        <a14:backgroundMark x1="42939" y1="27457" x2="42939" y2="27457"/>
                        <a14:backgroundMark x1="45533" y1="25723" x2="45533" y2="25723"/>
                      </a14:backgroundRemoval>
                    </a14:imgEffect>
                  </a14:imgLayer>
                </a14:imgProps>
              </a:ext>
              <a:ext uri="{28A0092B-C50C-407E-A947-70E740481C1C}">
                <a14:useLocalDpi xmlns:a14="http://schemas.microsoft.com/office/drawing/2010/main"/>
              </a:ext>
            </a:extLst>
          </a:blip>
          <a:srcRect/>
          <a:stretch>
            <a:fillRect/>
          </a:stretch>
        </p:blipFill>
        <p:spPr bwMode="auto">
          <a:xfrm flipH="1">
            <a:off x="2155703" y="2412175"/>
            <a:ext cx="1874514" cy="186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F38A543F-E7E1-42CC-BFE3-C2DA34E31C0D}"/>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578" b="96821" l="2882" r="96830">
                        <a14:foregroundMark x1="61095" y1="29769" x2="61095" y2="29769"/>
                        <a14:foregroundMark x1="50432" y1="47110" x2="50432" y2="47110"/>
                        <a14:foregroundMark x1="48991" y1="43353" x2="48991" y2="43353"/>
                        <a14:foregroundMark x1="60231" y1="69075" x2="60231" y2="69075"/>
                        <a14:foregroundMark x1="57061" y1="65896" x2="57061" y2="65896"/>
                        <a14:foregroundMark x1="63689" y1="71676" x2="63689" y2="71676"/>
                        <a14:foregroundMark x1="26225" y1="87572" x2="26225" y2="87572"/>
                        <a14:foregroundMark x1="29107" y1="86127" x2="29107" y2="86127"/>
                        <a14:foregroundMark x1="30548" y1="59249" x2="30548" y2="59249"/>
                        <a14:foregroundMark x1="40922" y1="30925" x2="40922" y2="30925"/>
                        <a14:foregroundMark x1="42939" y1="27457" x2="42939" y2="27457"/>
                        <a14:foregroundMark x1="45245" y1="25434" x2="45245" y2="25434"/>
                        <a14:foregroundMark x1="32565" y1="50289" x2="32565" y2="50289"/>
                        <a14:foregroundMark x1="39769" y1="89595" x2="39769" y2="89595"/>
                        <a14:foregroundMark x1="50720" y1="86416" x2="50720" y2="86416"/>
                        <a14:foregroundMark x1="50432" y1="83815" x2="50432" y2="83815"/>
                        <a14:foregroundMark x1="72334" y1="40462" x2="72334" y2="40462"/>
                        <a14:foregroundMark x1="42363" y1="89884" x2="42363" y2="89884"/>
                        <a14:foregroundMark x1="48127" y1="90173" x2="48127" y2="90173"/>
                        <a14:foregroundMark x1="49568" y1="89884" x2="49568" y2="89884"/>
                        <a14:backgroundMark x1="42939" y1="27457" x2="42939" y2="27457"/>
                        <a14:backgroundMark x1="45533" y1="25723" x2="45533" y2="25723"/>
                      </a14:backgroundRemoval>
                    </a14:imgEffect>
                  </a14:imgLayer>
                </a14:imgProps>
              </a:ext>
              <a:ext uri="{28A0092B-C50C-407E-A947-70E740481C1C}">
                <a14:useLocalDpi xmlns:a14="http://schemas.microsoft.com/office/drawing/2010/main"/>
              </a:ext>
            </a:extLst>
          </a:blip>
          <a:srcRect/>
          <a:stretch>
            <a:fillRect/>
          </a:stretch>
        </p:blipFill>
        <p:spPr bwMode="auto">
          <a:xfrm>
            <a:off x="3478321" y="2412175"/>
            <a:ext cx="1768725" cy="176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E36722ED-4FEE-429B-BBC4-14FC9E2915BA}"/>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578" b="96821" l="2882" r="96830">
                        <a14:foregroundMark x1="61095" y1="29769" x2="61095" y2="29769"/>
                        <a14:foregroundMark x1="50432" y1="47110" x2="50432" y2="47110"/>
                        <a14:foregroundMark x1="48991" y1="43353" x2="48991" y2="43353"/>
                        <a14:foregroundMark x1="60231" y1="69075" x2="60231" y2="69075"/>
                        <a14:foregroundMark x1="57061" y1="65896" x2="57061" y2="65896"/>
                        <a14:foregroundMark x1="63689" y1="71676" x2="63689" y2="71676"/>
                        <a14:foregroundMark x1="26225" y1="87572" x2="26225" y2="87572"/>
                        <a14:foregroundMark x1="29107" y1="86127" x2="29107" y2="86127"/>
                        <a14:foregroundMark x1="30548" y1="59249" x2="30548" y2="59249"/>
                        <a14:foregroundMark x1="40922" y1="30925" x2="40922" y2="30925"/>
                        <a14:foregroundMark x1="42939" y1="27457" x2="42939" y2="27457"/>
                        <a14:foregroundMark x1="45245" y1="25434" x2="45245" y2="25434"/>
                        <a14:foregroundMark x1="32565" y1="50289" x2="32565" y2="50289"/>
                        <a14:foregroundMark x1="39769" y1="89595" x2="39769" y2="89595"/>
                        <a14:foregroundMark x1="50720" y1="86416" x2="50720" y2="86416"/>
                        <a14:foregroundMark x1="50432" y1="83815" x2="50432" y2="83815"/>
                        <a14:foregroundMark x1="72334" y1="40462" x2="72334" y2="40462"/>
                        <a14:foregroundMark x1="42363" y1="89884" x2="42363" y2="89884"/>
                        <a14:foregroundMark x1="48127" y1="90173" x2="48127" y2="90173"/>
                        <a14:foregroundMark x1="49568" y1="89884" x2="49568" y2="89884"/>
                        <a14:backgroundMark x1="42939" y1="27457" x2="42939" y2="27457"/>
                        <a14:backgroundMark x1="45533" y1="25723" x2="45533" y2="25723"/>
                      </a14:backgroundRemoval>
                    </a14:imgEffect>
                  </a14:imgLayer>
                </a14:imgProps>
              </a:ext>
              <a:ext uri="{28A0092B-C50C-407E-A947-70E740481C1C}">
                <a14:useLocalDpi xmlns:a14="http://schemas.microsoft.com/office/drawing/2010/main"/>
              </a:ext>
            </a:extLst>
          </a:blip>
          <a:srcRect/>
          <a:stretch>
            <a:fillRect/>
          </a:stretch>
        </p:blipFill>
        <p:spPr bwMode="auto">
          <a:xfrm flipH="1">
            <a:off x="6279159" y="2423160"/>
            <a:ext cx="2017495"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a:extLst>
              <a:ext uri="{FF2B5EF4-FFF2-40B4-BE49-F238E27FC236}">
                <a16:creationId xmlns:a16="http://schemas.microsoft.com/office/drawing/2014/main" id="{30DDD6C8-EF49-4D16-AA74-6C4B5CF4BBBC}"/>
              </a:ext>
            </a:extLst>
          </p:cNvPr>
          <p:cNvCxnSpPr/>
          <p:nvPr/>
        </p:nvCxnSpPr>
        <p:spPr bwMode="auto">
          <a:xfrm flipV="1">
            <a:off x="7780432" y="3839850"/>
            <a:ext cx="1924093" cy="722062"/>
          </a:xfrm>
          <a:prstGeom prst="straightConnector1">
            <a:avLst/>
          </a:prstGeom>
          <a:solidFill>
            <a:schemeClr val="accent1"/>
          </a:solidFill>
          <a:ln w="57150" cap="flat" cmpd="sng" algn="ctr">
            <a:solidFill>
              <a:srgbClr val="00B99B"/>
            </a:solidFill>
            <a:prstDash val="solid"/>
            <a:round/>
            <a:headEnd type="none" w="med" len="med"/>
            <a:tailEnd type="arrow"/>
          </a:ln>
          <a:effectLst/>
        </p:spPr>
      </p:cxnSp>
      <p:sp>
        <p:nvSpPr>
          <p:cNvPr id="12" name="Line 11">
            <a:extLst>
              <a:ext uri="{FF2B5EF4-FFF2-40B4-BE49-F238E27FC236}">
                <a16:creationId xmlns:a16="http://schemas.microsoft.com/office/drawing/2014/main" id="{C618C7AC-4C02-4B11-A4E2-186ACB30A912}"/>
              </a:ext>
            </a:extLst>
          </p:cNvPr>
          <p:cNvSpPr>
            <a:spLocks noChangeShapeType="1"/>
          </p:cNvSpPr>
          <p:nvPr/>
        </p:nvSpPr>
        <p:spPr bwMode="auto">
          <a:xfrm flipH="1">
            <a:off x="5816528" y="2884740"/>
            <a:ext cx="28457" cy="2570934"/>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cs typeface="Arial" pitchFamily="34" charset="0"/>
            </a:endParaRPr>
          </a:p>
        </p:txBody>
      </p:sp>
      <p:sp>
        <p:nvSpPr>
          <p:cNvPr id="13" name="Text Box 9">
            <a:extLst>
              <a:ext uri="{FF2B5EF4-FFF2-40B4-BE49-F238E27FC236}">
                <a16:creationId xmlns:a16="http://schemas.microsoft.com/office/drawing/2014/main" id="{C4653EE4-C77D-4AB9-BD03-534598A97C4E}"/>
              </a:ext>
            </a:extLst>
          </p:cNvPr>
          <p:cNvSpPr txBox="1">
            <a:spLocks noChangeArrowheads="1"/>
          </p:cNvSpPr>
          <p:nvPr/>
        </p:nvSpPr>
        <p:spPr bwMode="auto">
          <a:xfrm>
            <a:off x="3317071" y="2058980"/>
            <a:ext cx="851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0" hangingPunct="0">
              <a:defRPr sz="1800" b="1">
                <a:solidFill>
                  <a:srgbClr val="3D7CA2"/>
                </a:solidFill>
                <a:latin typeface="Arial" panose="020B0604020202020204" pitchFamily="34" charset="0"/>
                <a:cs typeface="Arial" panose="020B0604020202020204"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solidFill>
                  <a:srgbClr val="006A98"/>
                </a:solidFill>
              </a:rPr>
              <a:t>401(k)</a:t>
            </a:r>
          </a:p>
        </p:txBody>
      </p:sp>
      <p:sp>
        <p:nvSpPr>
          <p:cNvPr id="14" name="Text Box 8">
            <a:extLst>
              <a:ext uri="{FF2B5EF4-FFF2-40B4-BE49-F238E27FC236}">
                <a16:creationId xmlns:a16="http://schemas.microsoft.com/office/drawing/2014/main" id="{13CF95A8-A768-4C92-8C7E-2AFE5E3CA554}"/>
              </a:ext>
            </a:extLst>
          </p:cNvPr>
          <p:cNvSpPr txBox="1">
            <a:spLocks noChangeArrowheads="1"/>
          </p:cNvSpPr>
          <p:nvPr/>
        </p:nvSpPr>
        <p:spPr bwMode="auto">
          <a:xfrm>
            <a:off x="4756597" y="3158776"/>
            <a:ext cx="10005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CC"/>
                </a:solidFill>
                <a:latin typeface="Verdana" pitchFamily="34" charset="0"/>
                <a:cs typeface="Arial" charset="0"/>
              </a:defRPr>
            </a:lvl1pPr>
            <a:lvl2pPr marL="742950" indent="-285750" eaLnBrk="0" hangingPunct="0">
              <a:defRPr sz="3200">
                <a:solidFill>
                  <a:srgbClr val="0000CC"/>
                </a:solidFill>
                <a:latin typeface="Verdana" pitchFamily="34" charset="0"/>
                <a:cs typeface="Arial" charset="0"/>
              </a:defRPr>
            </a:lvl2pPr>
            <a:lvl3pPr marL="1143000" indent="-228600" eaLnBrk="0" hangingPunct="0">
              <a:defRPr sz="3200">
                <a:solidFill>
                  <a:srgbClr val="0000CC"/>
                </a:solidFill>
                <a:latin typeface="Verdana" pitchFamily="34" charset="0"/>
                <a:cs typeface="Arial" charset="0"/>
              </a:defRPr>
            </a:lvl3pPr>
            <a:lvl4pPr marL="1600200" indent="-228600" eaLnBrk="0" hangingPunct="0">
              <a:defRPr sz="3200">
                <a:solidFill>
                  <a:srgbClr val="0000CC"/>
                </a:solidFill>
                <a:latin typeface="Verdana" pitchFamily="34" charset="0"/>
                <a:cs typeface="Arial" charset="0"/>
              </a:defRPr>
            </a:lvl4pPr>
            <a:lvl5pPr marL="2057400" indent="-228600" eaLnBrk="0" hangingPunct="0">
              <a:defRPr sz="3200">
                <a:solidFill>
                  <a:srgbClr val="0000CC"/>
                </a:solidFill>
                <a:latin typeface="Verdana" pitchFamily="34" charset="0"/>
                <a:cs typeface="Arial" charset="0"/>
              </a:defRPr>
            </a:lvl5pPr>
            <a:lvl6pPr marL="2514600" indent="-228600" eaLnBrk="0" fontAlgn="base" hangingPunct="0">
              <a:spcBef>
                <a:spcPct val="0"/>
              </a:spcBef>
              <a:spcAft>
                <a:spcPct val="0"/>
              </a:spcAft>
              <a:defRPr sz="3200">
                <a:solidFill>
                  <a:srgbClr val="0000CC"/>
                </a:solidFill>
                <a:latin typeface="Verdana" pitchFamily="34" charset="0"/>
                <a:cs typeface="Arial" charset="0"/>
              </a:defRPr>
            </a:lvl6pPr>
            <a:lvl7pPr marL="2971800" indent="-228600" eaLnBrk="0" fontAlgn="base" hangingPunct="0">
              <a:spcBef>
                <a:spcPct val="0"/>
              </a:spcBef>
              <a:spcAft>
                <a:spcPct val="0"/>
              </a:spcAft>
              <a:defRPr sz="3200">
                <a:solidFill>
                  <a:srgbClr val="0000CC"/>
                </a:solidFill>
                <a:latin typeface="Verdana" pitchFamily="34" charset="0"/>
                <a:cs typeface="Arial" charset="0"/>
              </a:defRPr>
            </a:lvl7pPr>
            <a:lvl8pPr marL="3429000" indent="-228600" eaLnBrk="0" fontAlgn="base" hangingPunct="0">
              <a:spcBef>
                <a:spcPct val="0"/>
              </a:spcBef>
              <a:spcAft>
                <a:spcPct val="0"/>
              </a:spcAft>
              <a:defRPr sz="3200">
                <a:solidFill>
                  <a:srgbClr val="0000CC"/>
                </a:solidFill>
                <a:latin typeface="Verdana" pitchFamily="34" charset="0"/>
                <a:cs typeface="Arial" charset="0"/>
              </a:defRPr>
            </a:lvl8pPr>
            <a:lvl9pPr marL="3886200" indent="-228600" eaLnBrk="0" fontAlgn="base" hangingPunct="0">
              <a:spcBef>
                <a:spcPct val="0"/>
              </a:spcBef>
              <a:spcAft>
                <a:spcPct val="0"/>
              </a:spcAft>
              <a:defRPr sz="3200">
                <a:solidFill>
                  <a:srgbClr val="0000CC"/>
                </a:solidFill>
                <a:latin typeface="Verdana" pitchFamily="34" charset="0"/>
                <a:cs typeface="Arial" charset="0"/>
              </a:defRPr>
            </a:lvl9pPr>
          </a:lstStyle>
          <a:p>
            <a:pPr algn="ctr"/>
            <a:r>
              <a:rPr lang="en-US" sz="1400" b="1" dirty="0">
                <a:solidFill>
                  <a:srgbClr val="696158"/>
                </a:solidFill>
                <a:latin typeface="Arial" panose="020B0604020202020204" pitchFamily="34" charset="0"/>
                <a:cs typeface="Arial" panose="020B0604020202020204" pitchFamily="34" charset="0"/>
              </a:rPr>
              <a:t> </a:t>
            </a:r>
          </a:p>
          <a:p>
            <a:pPr algn="ctr"/>
            <a:r>
              <a:rPr lang="en-US" sz="1400" b="1" dirty="0">
                <a:solidFill>
                  <a:srgbClr val="696158"/>
                </a:solidFill>
                <a:latin typeface="Arial" panose="020B0604020202020204" pitchFamily="34" charset="0"/>
                <a:cs typeface="Arial" panose="020B0604020202020204" pitchFamily="34" charset="0"/>
              </a:rPr>
              <a:t>Earnings </a:t>
            </a:r>
          </a:p>
        </p:txBody>
      </p:sp>
      <p:sp>
        <p:nvSpPr>
          <p:cNvPr id="15" name="Text Box 7">
            <a:extLst>
              <a:ext uri="{FF2B5EF4-FFF2-40B4-BE49-F238E27FC236}">
                <a16:creationId xmlns:a16="http://schemas.microsoft.com/office/drawing/2014/main" id="{8C4FAA14-B13A-4660-A79E-5B4119B15428}"/>
              </a:ext>
            </a:extLst>
          </p:cNvPr>
          <p:cNvSpPr txBox="1">
            <a:spLocks noChangeArrowheads="1"/>
          </p:cNvSpPr>
          <p:nvPr/>
        </p:nvSpPr>
        <p:spPr bwMode="auto">
          <a:xfrm>
            <a:off x="1501586" y="3387283"/>
            <a:ext cx="12570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CC"/>
                </a:solidFill>
                <a:latin typeface="Verdana" pitchFamily="34" charset="0"/>
                <a:cs typeface="Arial" charset="0"/>
              </a:defRPr>
            </a:lvl1pPr>
            <a:lvl2pPr marL="742950" indent="-285750" eaLnBrk="0" hangingPunct="0">
              <a:defRPr sz="3200">
                <a:solidFill>
                  <a:srgbClr val="0000CC"/>
                </a:solidFill>
                <a:latin typeface="Verdana" pitchFamily="34" charset="0"/>
                <a:cs typeface="Arial" charset="0"/>
              </a:defRPr>
            </a:lvl2pPr>
            <a:lvl3pPr marL="1143000" indent="-228600" eaLnBrk="0" hangingPunct="0">
              <a:defRPr sz="3200">
                <a:solidFill>
                  <a:srgbClr val="0000CC"/>
                </a:solidFill>
                <a:latin typeface="Verdana" pitchFamily="34" charset="0"/>
                <a:cs typeface="Arial" charset="0"/>
              </a:defRPr>
            </a:lvl3pPr>
            <a:lvl4pPr marL="1600200" indent="-228600" eaLnBrk="0" hangingPunct="0">
              <a:defRPr sz="3200">
                <a:solidFill>
                  <a:srgbClr val="0000CC"/>
                </a:solidFill>
                <a:latin typeface="Verdana" pitchFamily="34" charset="0"/>
                <a:cs typeface="Arial" charset="0"/>
              </a:defRPr>
            </a:lvl4pPr>
            <a:lvl5pPr marL="2057400" indent="-228600" eaLnBrk="0" hangingPunct="0">
              <a:defRPr sz="3200">
                <a:solidFill>
                  <a:srgbClr val="0000CC"/>
                </a:solidFill>
                <a:latin typeface="Verdana" pitchFamily="34" charset="0"/>
                <a:cs typeface="Arial" charset="0"/>
              </a:defRPr>
            </a:lvl5pPr>
            <a:lvl6pPr marL="2514600" indent="-228600" eaLnBrk="0" fontAlgn="base" hangingPunct="0">
              <a:spcBef>
                <a:spcPct val="0"/>
              </a:spcBef>
              <a:spcAft>
                <a:spcPct val="0"/>
              </a:spcAft>
              <a:defRPr sz="3200">
                <a:solidFill>
                  <a:srgbClr val="0000CC"/>
                </a:solidFill>
                <a:latin typeface="Verdana" pitchFamily="34" charset="0"/>
                <a:cs typeface="Arial" charset="0"/>
              </a:defRPr>
            </a:lvl6pPr>
            <a:lvl7pPr marL="2971800" indent="-228600" eaLnBrk="0" fontAlgn="base" hangingPunct="0">
              <a:spcBef>
                <a:spcPct val="0"/>
              </a:spcBef>
              <a:spcAft>
                <a:spcPct val="0"/>
              </a:spcAft>
              <a:defRPr sz="3200">
                <a:solidFill>
                  <a:srgbClr val="0000CC"/>
                </a:solidFill>
                <a:latin typeface="Verdana" pitchFamily="34" charset="0"/>
                <a:cs typeface="Arial" charset="0"/>
              </a:defRPr>
            </a:lvl7pPr>
            <a:lvl8pPr marL="3429000" indent="-228600" eaLnBrk="0" fontAlgn="base" hangingPunct="0">
              <a:spcBef>
                <a:spcPct val="0"/>
              </a:spcBef>
              <a:spcAft>
                <a:spcPct val="0"/>
              </a:spcAft>
              <a:defRPr sz="3200">
                <a:solidFill>
                  <a:srgbClr val="0000CC"/>
                </a:solidFill>
                <a:latin typeface="Verdana" pitchFamily="34" charset="0"/>
                <a:cs typeface="Arial" charset="0"/>
              </a:defRPr>
            </a:lvl8pPr>
            <a:lvl9pPr marL="3886200" indent="-228600" eaLnBrk="0" fontAlgn="base" hangingPunct="0">
              <a:spcBef>
                <a:spcPct val="0"/>
              </a:spcBef>
              <a:spcAft>
                <a:spcPct val="0"/>
              </a:spcAft>
              <a:defRPr sz="3200">
                <a:solidFill>
                  <a:srgbClr val="0000CC"/>
                </a:solidFill>
                <a:latin typeface="Verdana" pitchFamily="34" charset="0"/>
                <a:cs typeface="Arial" charset="0"/>
              </a:defRPr>
            </a:lvl9pPr>
          </a:lstStyle>
          <a:p>
            <a:pPr algn="r"/>
            <a:r>
              <a:rPr lang="en-US" sz="1400" b="1" dirty="0">
                <a:solidFill>
                  <a:srgbClr val="696158"/>
                </a:solidFill>
                <a:latin typeface="Arial" panose="020B0604020202020204" pitchFamily="34" charset="0"/>
                <a:cs typeface="Arial" panose="020B0604020202020204" pitchFamily="34" charset="0"/>
              </a:rPr>
              <a:t>Contribution</a:t>
            </a:r>
          </a:p>
        </p:txBody>
      </p:sp>
      <p:sp>
        <p:nvSpPr>
          <p:cNvPr id="16" name="Text Box 10">
            <a:extLst>
              <a:ext uri="{FF2B5EF4-FFF2-40B4-BE49-F238E27FC236}">
                <a16:creationId xmlns:a16="http://schemas.microsoft.com/office/drawing/2014/main" id="{8E335CDD-010B-4DCB-9CA2-3E826EE372F4}"/>
              </a:ext>
            </a:extLst>
          </p:cNvPr>
          <p:cNvSpPr txBox="1">
            <a:spLocks noChangeArrowheads="1"/>
          </p:cNvSpPr>
          <p:nvPr/>
        </p:nvSpPr>
        <p:spPr bwMode="auto">
          <a:xfrm>
            <a:off x="6779941" y="2058980"/>
            <a:ext cx="1960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CC"/>
                </a:solidFill>
                <a:latin typeface="Verdana" pitchFamily="34" charset="0"/>
                <a:cs typeface="Arial" charset="0"/>
              </a:defRPr>
            </a:lvl1pPr>
            <a:lvl2pPr marL="742950" indent="-285750" eaLnBrk="0" hangingPunct="0">
              <a:defRPr sz="3200">
                <a:solidFill>
                  <a:srgbClr val="0000CC"/>
                </a:solidFill>
                <a:latin typeface="Verdana" pitchFamily="34" charset="0"/>
                <a:cs typeface="Arial" charset="0"/>
              </a:defRPr>
            </a:lvl2pPr>
            <a:lvl3pPr marL="1143000" indent="-228600" eaLnBrk="0" hangingPunct="0">
              <a:defRPr sz="3200">
                <a:solidFill>
                  <a:srgbClr val="0000CC"/>
                </a:solidFill>
                <a:latin typeface="Verdana" pitchFamily="34" charset="0"/>
                <a:cs typeface="Arial" charset="0"/>
              </a:defRPr>
            </a:lvl3pPr>
            <a:lvl4pPr marL="1600200" indent="-228600" eaLnBrk="0" hangingPunct="0">
              <a:defRPr sz="3200">
                <a:solidFill>
                  <a:srgbClr val="0000CC"/>
                </a:solidFill>
                <a:latin typeface="Verdana" pitchFamily="34" charset="0"/>
                <a:cs typeface="Arial" charset="0"/>
              </a:defRPr>
            </a:lvl4pPr>
            <a:lvl5pPr marL="2057400" indent="-228600" eaLnBrk="0" hangingPunct="0">
              <a:defRPr sz="3200">
                <a:solidFill>
                  <a:srgbClr val="0000CC"/>
                </a:solidFill>
                <a:latin typeface="Verdana" pitchFamily="34" charset="0"/>
                <a:cs typeface="Arial" charset="0"/>
              </a:defRPr>
            </a:lvl5pPr>
            <a:lvl6pPr marL="2514600" indent="-228600" eaLnBrk="0" fontAlgn="base" hangingPunct="0">
              <a:spcBef>
                <a:spcPct val="0"/>
              </a:spcBef>
              <a:spcAft>
                <a:spcPct val="0"/>
              </a:spcAft>
              <a:defRPr sz="3200">
                <a:solidFill>
                  <a:srgbClr val="0000CC"/>
                </a:solidFill>
                <a:latin typeface="Verdana" pitchFamily="34" charset="0"/>
                <a:cs typeface="Arial" charset="0"/>
              </a:defRPr>
            </a:lvl6pPr>
            <a:lvl7pPr marL="2971800" indent="-228600" eaLnBrk="0" fontAlgn="base" hangingPunct="0">
              <a:spcBef>
                <a:spcPct val="0"/>
              </a:spcBef>
              <a:spcAft>
                <a:spcPct val="0"/>
              </a:spcAft>
              <a:defRPr sz="3200">
                <a:solidFill>
                  <a:srgbClr val="0000CC"/>
                </a:solidFill>
                <a:latin typeface="Verdana" pitchFamily="34" charset="0"/>
                <a:cs typeface="Arial" charset="0"/>
              </a:defRPr>
            </a:lvl7pPr>
            <a:lvl8pPr marL="3429000" indent="-228600" eaLnBrk="0" fontAlgn="base" hangingPunct="0">
              <a:spcBef>
                <a:spcPct val="0"/>
              </a:spcBef>
              <a:spcAft>
                <a:spcPct val="0"/>
              </a:spcAft>
              <a:defRPr sz="3200">
                <a:solidFill>
                  <a:srgbClr val="0000CC"/>
                </a:solidFill>
                <a:latin typeface="Verdana" pitchFamily="34" charset="0"/>
                <a:cs typeface="Arial" charset="0"/>
              </a:defRPr>
            </a:lvl8pPr>
            <a:lvl9pPr marL="3886200" indent="-228600" eaLnBrk="0" fontAlgn="base" hangingPunct="0">
              <a:spcBef>
                <a:spcPct val="0"/>
              </a:spcBef>
              <a:spcAft>
                <a:spcPct val="0"/>
              </a:spcAft>
              <a:defRPr sz="3200">
                <a:solidFill>
                  <a:srgbClr val="0000CC"/>
                </a:solidFill>
                <a:latin typeface="Verdana" pitchFamily="34" charset="0"/>
                <a:cs typeface="Arial" charset="0"/>
              </a:defRPr>
            </a:lvl9pPr>
          </a:lstStyle>
          <a:p>
            <a:pPr algn="ctr"/>
            <a:r>
              <a:rPr lang="en-US" sz="1800" b="1" dirty="0">
                <a:solidFill>
                  <a:srgbClr val="006A98"/>
                </a:solidFill>
                <a:latin typeface="Arial" panose="020B0604020202020204" pitchFamily="34" charset="0"/>
                <a:cs typeface="Arial" panose="020B0604020202020204" pitchFamily="34" charset="0"/>
              </a:rPr>
              <a:t>Cash Balance</a:t>
            </a:r>
          </a:p>
        </p:txBody>
      </p:sp>
      <p:sp>
        <p:nvSpPr>
          <p:cNvPr id="18" name="Text Box 7">
            <a:extLst>
              <a:ext uri="{FF2B5EF4-FFF2-40B4-BE49-F238E27FC236}">
                <a16:creationId xmlns:a16="http://schemas.microsoft.com/office/drawing/2014/main" id="{F9FDA88E-A799-4C7C-9994-A10CCDE1C01D}"/>
              </a:ext>
            </a:extLst>
          </p:cNvPr>
          <p:cNvSpPr txBox="1">
            <a:spLocks noChangeArrowheads="1"/>
          </p:cNvSpPr>
          <p:nvPr/>
        </p:nvSpPr>
        <p:spPr bwMode="auto">
          <a:xfrm>
            <a:off x="5883312" y="3342712"/>
            <a:ext cx="12570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CC"/>
                </a:solidFill>
                <a:latin typeface="Verdana" pitchFamily="34" charset="0"/>
                <a:cs typeface="Arial" charset="0"/>
              </a:defRPr>
            </a:lvl1pPr>
            <a:lvl2pPr marL="742950" indent="-285750" eaLnBrk="0" hangingPunct="0">
              <a:defRPr sz="3200">
                <a:solidFill>
                  <a:srgbClr val="0000CC"/>
                </a:solidFill>
                <a:latin typeface="Verdana" pitchFamily="34" charset="0"/>
                <a:cs typeface="Arial" charset="0"/>
              </a:defRPr>
            </a:lvl2pPr>
            <a:lvl3pPr marL="1143000" indent="-228600" eaLnBrk="0" hangingPunct="0">
              <a:defRPr sz="3200">
                <a:solidFill>
                  <a:srgbClr val="0000CC"/>
                </a:solidFill>
                <a:latin typeface="Verdana" pitchFamily="34" charset="0"/>
                <a:cs typeface="Arial" charset="0"/>
              </a:defRPr>
            </a:lvl3pPr>
            <a:lvl4pPr marL="1600200" indent="-228600" eaLnBrk="0" hangingPunct="0">
              <a:defRPr sz="3200">
                <a:solidFill>
                  <a:srgbClr val="0000CC"/>
                </a:solidFill>
                <a:latin typeface="Verdana" pitchFamily="34" charset="0"/>
                <a:cs typeface="Arial" charset="0"/>
              </a:defRPr>
            </a:lvl4pPr>
            <a:lvl5pPr marL="2057400" indent="-228600" eaLnBrk="0" hangingPunct="0">
              <a:defRPr sz="3200">
                <a:solidFill>
                  <a:srgbClr val="0000CC"/>
                </a:solidFill>
                <a:latin typeface="Verdana" pitchFamily="34" charset="0"/>
                <a:cs typeface="Arial" charset="0"/>
              </a:defRPr>
            </a:lvl5pPr>
            <a:lvl6pPr marL="2514600" indent="-228600" eaLnBrk="0" fontAlgn="base" hangingPunct="0">
              <a:spcBef>
                <a:spcPct val="0"/>
              </a:spcBef>
              <a:spcAft>
                <a:spcPct val="0"/>
              </a:spcAft>
              <a:defRPr sz="3200">
                <a:solidFill>
                  <a:srgbClr val="0000CC"/>
                </a:solidFill>
                <a:latin typeface="Verdana" pitchFamily="34" charset="0"/>
                <a:cs typeface="Arial" charset="0"/>
              </a:defRPr>
            </a:lvl6pPr>
            <a:lvl7pPr marL="2971800" indent="-228600" eaLnBrk="0" fontAlgn="base" hangingPunct="0">
              <a:spcBef>
                <a:spcPct val="0"/>
              </a:spcBef>
              <a:spcAft>
                <a:spcPct val="0"/>
              </a:spcAft>
              <a:defRPr sz="3200">
                <a:solidFill>
                  <a:srgbClr val="0000CC"/>
                </a:solidFill>
                <a:latin typeface="Verdana" pitchFamily="34" charset="0"/>
                <a:cs typeface="Arial" charset="0"/>
              </a:defRPr>
            </a:lvl7pPr>
            <a:lvl8pPr marL="3429000" indent="-228600" eaLnBrk="0" fontAlgn="base" hangingPunct="0">
              <a:spcBef>
                <a:spcPct val="0"/>
              </a:spcBef>
              <a:spcAft>
                <a:spcPct val="0"/>
              </a:spcAft>
              <a:defRPr sz="3200">
                <a:solidFill>
                  <a:srgbClr val="0000CC"/>
                </a:solidFill>
                <a:latin typeface="Verdana" pitchFamily="34" charset="0"/>
                <a:cs typeface="Arial" charset="0"/>
              </a:defRPr>
            </a:lvl8pPr>
            <a:lvl9pPr marL="3886200" indent="-228600" eaLnBrk="0" fontAlgn="base" hangingPunct="0">
              <a:spcBef>
                <a:spcPct val="0"/>
              </a:spcBef>
              <a:spcAft>
                <a:spcPct val="0"/>
              </a:spcAft>
              <a:defRPr sz="3200">
                <a:solidFill>
                  <a:srgbClr val="0000CC"/>
                </a:solidFill>
                <a:latin typeface="Verdana" pitchFamily="34" charset="0"/>
                <a:cs typeface="Arial" charset="0"/>
              </a:defRPr>
            </a:lvl9pPr>
          </a:lstStyle>
          <a:p>
            <a:pPr algn="r"/>
            <a:r>
              <a:rPr lang="en-US" sz="1400" b="1" dirty="0">
                <a:solidFill>
                  <a:srgbClr val="696158"/>
                </a:solidFill>
                <a:latin typeface="Arial" panose="020B0604020202020204" pitchFamily="34" charset="0"/>
                <a:cs typeface="Arial" panose="020B0604020202020204" pitchFamily="34" charset="0"/>
              </a:rPr>
              <a:t>Contribution</a:t>
            </a:r>
          </a:p>
        </p:txBody>
      </p:sp>
      <p:pic>
        <p:nvPicPr>
          <p:cNvPr id="20" name="Picture 3">
            <a:extLst>
              <a:ext uri="{FF2B5EF4-FFF2-40B4-BE49-F238E27FC236}">
                <a16:creationId xmlns:a16="http://schemas.microsoft.com/office/drawing/2014/main" id="{5CE4F41F-CD11-4DAC-9268-BC3A0FE3467E}"/>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7597586" y="2505825"/>
            <a:ext cx="1924093" cy="165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a:extLst>
              <a:ext uri="{FF2B5EF4-FFF2-40B4-BE49-F238E27FC236}">
                <a16:creationId xmlns:a16="http://schemas.microsoft.com/office/drawing/2014/main" id="{7F3EF441-6114-44E3-931F-C2EFCC2200E8}"/>
              </a:ext>
            </a:extLst>
          </p:cNvPr>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0" b="99501" l="334" r="98997">
                        <a14:foregroundMark x1="13043" y1="33915" x2="13043" y2="33915"/>
                      </a14:backgroundRemoval>
                    </a14:imgEffect>
                  </a14:imgLayer>
                </a14:imgProps>
              </a:ext>
              <a:ext uri="{28A0092B-C50C-407E-A947-70E740481C1C}">
                <a14:useLocalDpi xmlns:a14="http://schemas.microsoft.com/office/drawing/2010/main"/>
              </a:ext>
            </a:extLst>
          </a:blip>
          <a:srcRect/>
          <a:stretch>
            <a:fillRect/>
          </a:stretch>
        </p:blipFill>
        <p:spPr bwMode="auto">
          <a:xfrm>
            <a:off x="3101786" y="4104712"/>
            <a:ext cx="1226957"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4AB1197A-8B61-4E66-8515-DCC395E15F42}"/>
              </a:ext>
            </a:extLst>
          </p:cNvPr>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0" b="99501" l="334" r="98997">
                        <a14:foregroundMark x1="13043" y1="33915" x2="13043" y2="33915"/>
                      </a14:backgroundRemoval>
                    </a14:imgEffect>
                  </a14:imgLayer>
                </a14:imgProps>
              </a:ext>
              <a:ext uri="{28A0092B-C50C-407E-A947-70E740481C1C}">
                <a14:useLocalDpi xmlns:a14="http://schemas.microsoft.com/office/drawing/2010/main"/>
              </a:ext>
            </a:extLst>
          </a:blip>
          <a:srcRect/>
          <a:stretch>
            <a:fillRect/>
          </a:stretch>
        </p:blipFill>
        <p:spPr bwMode="auto">
          <a:xfrm>
            <a:off x="7137574" y="4104712"/>
            <a:ext cx="1226960"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a:extLst>
              <a:ext uri="{FF2B5EF4-FFF2-40B4-BE49-F238E27FC236}">
                <a16:creationId xmlns:a16="http://schemas.microsoft.com/office/drawing/2014/main" id="{2208856E-828A-5DBD-D02C-9A1970F0239C}"/>
              </a:ext>
            </a:extLst>
          </p:cNvPr>
          <p:cNvGrpSpPr/>
          <p:nvPr/>
        </p:nvGrpSpPr>
        <p:grpSpPr>
          <a:xfrm>
            <a:off x="3222814" y="3420041"/>
            <a:ext cx="2850772" cy="1316273"/>
            <a:chOff x="1857902" y="3391192"/>
            <a:chExt cx="3460228" cy="2111305"/>
          </a:xfrm>
        </p:grpSpPr>
        <p:graphicFrame>
          <p:nvGraphicFramePr>
            <p:cNvPr id="25" name="Chart 24">
              <a:extLst>
                <a:ext uri="{FF2B5EF4-FFF2-40B4-BE49-F238E27FC236}">
                  <a16:creationId xmlns:a16="http://schemas.microsoft.com/office/drawing/2014/main" id="{BF63D717-6A9B-0BB5-BB5A-DAC63301DBED}"/>
                </a:ext>
              </a:extLst>
            </p:cNvPr>
            <p:cNvGraphicFramePr/>
            <p:nvPr/>
          </p:nvGraphicFramePr>
          <p:xfrm>
            <a:off x="1857902" y="3391192"/>
            <a:ext cx="3460228" cy="2111305"/>
          </p:xfrm>
          <a:graphic>
            <a:graphicData uri="http://schemas.openxmlformats.org/drawingml/2006/chart">
              <c:chart xmlns:c="http://schemas.openxmlformats.org/drawingml/2006/chart" xmlns:r="http://schemas.openxmlformats.org/officeDocument/2006/relationships" r:id="rId9"/>
            </a:graphicData>
          </a:graphic>
        </p:graphicFrame>
        <p:cxnSp>
          <p:nvCxnSpPr>
            <p:cNvPr id="26" name="Straight Arrow Connector 25">
              <a:extLst>
                <a:ext uri="{FF2B5EF4-FFF2-40B4-BE49-F238E27FC236}">
                  <a16:creationId xmlns:a16="http://schemas.microsoft.com/office/drawing/2014/main" id="{BFDED181-0664-03ED-A292-B06944041EE1}"/>
                </a:ext>
              </a:extLst>
            </p:cNvPr>
            <p:cNvCxnSpPr/>
            <p:nvPr/>
          </p:nvCxnSpPr>
          <p:spPr bwMode="auto">
            <a:xfrm flipV="1">
              <a:off x="4100307" y="3795160"/>
              <a:ext cx="210767" cy="418855"/>
            </a:xfrm>
            <a:prstGeom prst="straightConnector1">
              <a:avLst/>
            </a:prstGeom>
            <a:solidFill>
              <a:schemeClr val="accent1"/>
            </a:solidFill>
            <a:ln w="57150" cap="flat" cmpd="sng" algn="ctr">
              <a:solidFill>
                <a:srgbClr val="00B99B"/>
              </a:solidFill>
              <a:prstDash val="solid"/>
              <a:round/>
              <a:headEnd type="none" w="med" len="med"/>
              <a:tailEnd type="arrow"/>
            </a:ln>
            <a:effectLst/>
          </p:spPr>
        </p:cxnSp>
      </p:grpSp>
      <p:sp>
        <p:nvSpPr>
          <p:cNvPr id="27" name="Text Box 3">
            <a:extLst>
              <a:ext uri="{FF2B5EF4-FFF2-40B4-BE49-F238E27FC236}">
                <a16:creationId xmlns:a16="http://schemas.microsoft.com/office/drawing/2014/main" id="{DA216814-2BBB-5562-07C2-935ECF8CC383}"/>
              </a:ext>
            </a:extLst>
          </p:cNvPr>
          <p:cNvSpPr txBox="1">
            <a:spLocks noChangeArrowheads="1"/>
          </p:cNvSpPr>
          <p:nvPr/>
        </p:nvSpPr>
        <p:spPr bwMode="auto">
          <a:xfrm>
            <a:off x="8837094" y="2661533"/>
            <a:ext cx="178373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CC"/>
                </a:solidFill>
                <a:latin typeface="Verdana" pitchFamily="34" charset="0"/>
                <a:cs typeface="Arial" charset="0"/>
              </a:defRPr>
            </a:lvl1pPr>
            <a:lvl2pPr marL="742950" indent="-285750" eaLnBrk="0" hangingPunct="0">
              <a:defRPr sz="3200">
                <a:solidFill>
                  <a:srgbClr val="0000CC"/>
                </a:solidFill>
                <a:latin typeface="Verdana" pitchFamily="34" charset="0"/>
                <a:cs typeface="Arial" charset="0"/>
              </a:defRPr>
            </a:lvl2pPr>
            <a:lvl3pPr marL="1143000" indent="-228600" eaLnBrk="0" hangingPunct="0">
              <a:defRPr sz="3200">
                <a:solidFill>
                  <a:srgbClr val="0000CC"/>
                </a:solidFill>
                <a:latin typeface="Verdana" pitchFamily="34" charset="0"/>
                <a:cs typeface="Arial" charset="0"/>
              </a:defRPr>
            </a:lvl3pPr>
            <a:lvl4pPr marL="1600200" indent="-228600" eaLnBrk="0" hangingPunct="0">
              <a:defRPr sz="3200">
                <a:solidFill>
                  <a:srgbClr val="0000CC"/>
                </a:solidFill>
                <a:latin typeface="Verdana" pitchFamily="34" charset="0"/>
                <a:cs typeface="Arial" charset="0"/>
              </a:defRPr>
            </a:lvl4pPr>
            <a:lvl5pPr marL="2057400" indent="-228600" eaLnBrk="0" hangingPunct="0">
              <a:defRPr sz="3200">
                <a:solidFill>
                  <a:srgbClr val="0000CC"/>
                </a:solidFill>
                <a:latin typeface="Verdana" pitchFamily="34" charset="0"/>
                <a:cs typeface="Arial" charset="0"/>
              </a:defRPr>
            </a:lvl5pPr>
            <a:lvl6pPr marL="2514600" indent="-228600" eaLnBrk="0" fontAlgn="base" hangingPunct="0">
              <a:spcBef>
                <a:spcPct val="0"/>
              </a:spcBef>
              <a:spcAft>
                <a:spcPct val="0"/>
              </a:spcAft>
              <a:defRPr sz="3200">
                <a:solidFill>
                  <a:srgbClr val="0000CC"/>
                </a:solidFill>
                <a:latin typeface="Verdana" pitchFamily="34" charset="0"/>
                <a:cs typeface="Arial" charset="0"/>
              </a:defRPr>
            </a:lvl6pPr>
            <a:lvl7pPr marL="2971800" indent="-228600" eaLnBrk="0" fontAlgn="base" hangingPunct="0">
              <a:spcBef>
                <a:spcPct val="0"/>
              </a:spcBef>
              <a:spcAft>
                <a:spcPct val="0"/>
              </a:spcAft>
              <a:defRPr sz="3200">
                <a:solidFill>
                  <a:srgbClr val="0000CC"/>
                </a:solidFill>
                <a:latin typeface="Verdana" pitchFamily="34" charset="0"/>
                <a:cs typeface="Arial" charset="0"/>
              </a:defRPr>
            </a:lvl7pPr>
            <a:lvl8pPr marL="3429000" indent="-228600" eaLnBrk="0" fontAlgn="base" hangingPunct="0">
              <a:spcBef>
                <a:spcPct val="0"/>
              </a:spcBef>
              <a:spcAft>
                <a:spcPct val="0"/>
              </a:spcAft>
              <a:defRPr sz="3200">
                <a:solidFill>
                  <a:srgbClr val="0000CC"/>
                </a:solidFill>
                <a:latin typeface="Verdana" pitchFamily="34" charset="0"/>
                <a:cs typeface="Arial" charset="0"/>
              </a:defRPr>
            </a:lvl8pPr>
            <a:lvl9pPr marL="3886200" indent="-228600" eaLnBrk="0" fontAlgn="base" hangingPunct="0">
              <a:spcBef>
                <a:spcPct val="0"/>
              </a:spcBef>
              <a:spcAft>
                <a:spcPct val="0"/>
              </a:spcAft>
              <a:defRPr sz="3200">
                <a:solidFill>
                  <a:srgbClr val="0000CC"/>
                </a:solidFill>
                <a:latin typeface="Verdana" pitchFamily="34" charset="0"/>
                <a:cs typeface="Arial" charset="0"/>
              </a:defRPr>
            </a:lvl9pPr>
          </a:lstStyle>
          <a:p>
            <a:pPr algn="ctr"/>
            <a:r>
              <a:rPr lang="en-US" sz="1600" b="1" dirty="0">
                <a:solidFill>
                  <a:schemeClr val="accent6"/>
                </a:solidFill>
                <a:latin typeface="Arial" panose="020B0604020202020204" pitchFamily="34" charset="0"/>
                <a:cs typeface="Arial" panose="020B0604020202020204" pitchFamily="34" charset="0"/>
              </a:rPr>
              <a:t>Interest </a:t>
            </a:r>
          </a:p>
          <a:p>
            <a:pPr algn="ctr"/>
            <a:r>
              <a:rPr lang="en-US" sz="1600" b="1" dirty="0">
                <a:solidFill>
                  <a:schemeClr val="accent6"/>
                </a:solidFill>
                <a:latin typeface="Arial" panose="020B0604020202020204" pitchFamily="34" charset="0"/>
                <a:cs typeface="Arial" panose="020B0604020202020204" pitchFamily="34" charset="0"/>
              </a:rPr>
              <a:t>Crediting</a:t>
            </a:r>
          </a:p>
          <a:p>
            <a:pPr algn="ctr"/>
            <a:r>
              <a:rPr lang="en-US" sz="1600" b="1" dirty="0">
                <a:solidFill>
                  <a:schemeClr val="accent6"/>
                </a:solidFill>
                <a:latin typeface="Arial" panose="020B0604020202020204" pitchFamily="34" charset="0"/>
                <a:cs typeface="Arial" panose="020B0604020202020204" pitchFamily="34" charset="0"/>
              </a:rPr>
              <a:t>Rate</a:t>
            </a:r>
          </a:p>
          <a:p>
            <a:pPr algn="ctr"/>
            <a:endParaRPr lang="en-US" sz="1600" b="1" dirty="0">
              <a:solidFill>
                <a:srgbClr val="FF0000"/>
              </a:solidFill>
              <a:latin typeface="Arial" panose="020B0604020202020204" pitchFamily="34" charset="0"/>
              <a:cs typeface="Arial" panose="020B0604020202020204" pitchFamily="34" charset="0"/>
            </a:endParaRPr>
          </a:p>
          <a:p>
            <a:pPr algn="ctr"/>
            <a:endParaRPr lang="en-US" sz="1600" b="1" dirty="0">
              <a:solidFill>
                <a:srgbClr val="FF0000"/>
              </a:solidFill>
              <a:latin typeface="Arial" panose="020B0604020202020204" pitchFamily="34" charset="0"/>
              <a:cs typeface="Arial" panose="020B0604020202020204" pitchFamily="34" charset="0"/>
            </a:endParaRPr>
          </a:p>
          <a:p>
            <a:pPr algn="ctr"/>
            <a:endParaRPr lang="en-US" sz="1600" b="1" dirty="0">
              <a:solidFill>
                <a:srgbClr val="FF0000"/>
              </a:solidFill>
              <a:latin typeface="Arial" panose="020B0604020202020204" pitchFamily="34" charset="0"/>
              <a:cs typeface="Arial" panose="020B0604020202020204" pitchFamily="34" charset="0"/>
            </a:endParaRPr>
          </a:p>
          <a:p>
            <a:pPr algn="ctr"/>
            <a:r>
              <a:rPr lang="en-US" sz="1600" b="1" dirty="0">
                <a:solidFill>
                  <a:schemeClr val="accent6"/>
                </a:solidFill>
                <a:latin typeface="Arial" panose="020B0604020202020204" pitchFamily="34" charset="0"/>
                <a:cs typeface="Arial" panose="020B0604020202020204" pitchFamily="34" charset="0"/>
              </a:rPr>
              <a:t>The rate of interest</a:t>
            </a:r>
          </a:p>
          <a:p>
            <a:pPr algn="ctr"/>
            <a:r>
              <a:rPr lang="en-US" sz="1600" b="1" dirty="0">
                <a:solidFill>
                  <a:schemeClr val="accent6"/>
                </a:solidFill>
                <a:latin typeface="Arial" panose="020B0604020202020204" pitchFamily="34" charset="0"/>
                <a:cs typeface="Arial" panose="020B0604020202020204" pitchFamily="34" charset="0"/>
              </a:rPr>
              <a:t>the plan promises</a:t>
            </a:r>
          </a:p>
          <a:p>
            <a:pPr algn="ctr"/>
            <a:r>
              <a:rPr lang="en-US" sz="1600" b="1" dirty="0">
                <a:solidFill>
                  <a:schemeClr val="accent6"/>
                </a:solidFill>
                <a:latin typeface="Arial" panose="020B0604020202020204" pitchFamily="34" charset="0"/>
                <a:cs typeface="Arial" panose="020B0604020202020204" pitchFamily="34" charset="0"/>
              </a:rPr>
              <a:t>itself in the</a:t>
            </a:r>
          </a:p>
          <a:p>
            <a:pPr algn="ctr"/>
            <a:r>
              <a:rPr lang="en-US" sz="1600" b="1" u="sng" dirty="0">
                <a:solidFill>
                  <a:schemeClr val="accent6"/>
                </a:solidFill>
                <a:latin typeface="Arial" panose="020B0604020202020204" pitchFamily="34" charset="0"/>
                <a:cs typeface="Arial" panose="020B0604020202020204" pitchFamily="34" charset="0"/>
              </a:rPr>
              <a:t>Plan Document</a:t>
            </a:r>
          </a:p>
        </p:txBody>
      </p:sp>
      <p:pic>
        <p:nvPicPr>
          <p:cNvPr id="9" name="Picture 2">
            <a:extLst>
              <a:ext uri="{FF2B5EF4-FFF2-40B4-BE49-F238E27FC236}">
                <a16:creationId xmlns:a16="http://schemas.microsoft.com/office/drawing/2014/main" id="{90A252D8-1183-5F7D-BB6B-172A91246D01}"/>
              </a:ext>
            </a:extLst>
          </p:cNvPr>
          <p:cNvPicPr>
            <a:picLocks noChangeAspect="1" noChangeArrowheads="1"/>
          </p:cNvPicPr>
          <p:nvPr/>
        </p:nvPicPr>
        <p:blipFill rotWithShape="1">
          <a:blip r:embed="rId10" cstate="screen">
            <a:extLst>
              <a:ext uri="{BEBA8EAE-BF5A-486C-A8C5-ECC9F3942E4B}">
                <a14:imgProps xmlns:a14="http://schemas.microsoft.com/office/drawing/2010/main">
                  <a14:imgLayer r:embed="rId4">
                    <a14:imgEffect>
                      <a14:backgroundRemoval t="578" b="96821" l="2882" r="96830">
                        <a14:foregroundMark x1="61095" y1="29769" x2="61095" y2="29769"/>
                        <a14:foregroundMark x1="50432" y1="47110" x2="50432" y2="47110"/>
                        <a14:foregroundMark x1="48991" y1="43353" x2="48991" y2="43353"/>
                        <a14:foregroundMark x1="60231" y1="69075" x2="60231" y2="69075"/>
                        <a14:foregroundMark x1="57061" y1="65896" x2="57061" y2="65896"/>
                        <a14:foregroundMark x1="63689" y1="71676" x2="63689" y2="71676"/>
                        <a14:foregroundMark x1="26225" y1="87572" x2="26225" y2="87572"/>
                        <a14:foregroundMark x1="29107" y1="86127" x2="29107" y2="86127"/>
                        <a14:foregroundMark x1="40922" y1="30925" x2="40922" y2="30925"/>
                        <a14:foregroundMark x1="42939" y1="27457" x2="42939" y2="27457"/>
                        <a14:foregroundMark x1="45245" y1="25434" x2="45245" y2="25434"/>
                        <a14:foregroundMark x1="39769" y1="89595" x2="39769" y2="89595"/>
                        <a14:foregroundMark x1="50720" y1="86416" x2="50720" y2="86416"/>
                        <a14:foregroundMark x1="50432" y1="83815" x2="50432" y2="83815"/>
                        <a14:foregroundMark x1="72334" y1="40462" x2="72334" y2="40462"/>
                        <a14:foregroundMark x1="42363" y1="89884" x2="42363" y2="89884"/>
                        <a14:foregroundMark x1="48127" y1="90173" x2="48127" y2="90173"/>
                        <a14:foregroundMark x1="49568" y1="89884" x2="49568" y2="89884"/>
                        <a14:backgroundMark x1="42939" y1="27457" x2="42939" y2="27457"/>
                        <a14:backgroundMark x1="45533" y1="25723" x2="45533" y2="25723"/>
                      </a14:backgroundRemoval>
                    </a14:imgEffect>
                  </a14:imgLayer>
                </a14:imgProps>
              </a:ext>
              <a:ext uri="{28A0092B-C50C-407E-A947-70E740481C1C}">
                <a14:useLocalDpi xmlns:a14="http://schemas.microsoft.com/office/drawing/2010/main"/>
              </a:ext>
            </a:extLst>
          </a:blip>
          <a:srcRect t="39578" r="30122"/>
          <a:stretch/>
        </p:blipFill>
        <p:spPr bwMode="auto">
          <a:xfrm>
            <a:off x="7597586" y="3217499"/>
            <a:ext cx="1241736" cy="96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2">
            <a:extLst>
              <a:ext uri="{FF2B5EF4-FFF2-40B4-BE49-F238E27FC236}">
                <a16:creationId xmlns:a16="http://schemas.microsoft.com/office/drawing/2014/main" id="{53AF5937-45CC-BDF5-C9DF-6C46823AAD1D}"/>
              </a:ext>
            </a:extLst>
          </p:cNvPr>
          <p:cNvSpPr>
            <a:spLocks noGrp="1"/>
          </p:cNvSpPr>
          <p:nvPr>
            <p:ph type="ftr" sz="quarter" idx="11"/>
          </p:nvPr>
        </p:nvSpPr>
        <p:spPr>
          <a:xfrm>
            <a:off x="2795451" y="6519246"/>
            <a:ext cx="6126480"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Tree>
    <p:extLst>
      <p:ext uri="{BB962C8B-B14F-4D97-AF65-F5344CB8AC3E}">
        <p14:creationId xmlns:p14="http://schemas.microsoft.com/office/powerpoint/2010/main" val="90837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and person standing together with their arms crossed&#10;&#10;Description automatically generated">
            <a:extLst>
              <a:ext uri="{FF2B5EF4-FFF2-40B4-BE49-F238E27FC236}">
                <a16:creationId xmlns:a16="http://schemas.microsoft.com/office/drawing/2014/main" id="{6345B540-54B7-C3F9-6F7F-739D7E127C79}"/>
              </a:ext>
            </a:extLst>
          </p:cNvPr>
          <p:cNvPicPr>
            <a:picLocks noChangeAspect="1"/>
          </p:cNvPicPr>
          <p:nvPr/>
        </p:nvPicPr>
        <p:blipFill>
          <a:blip r:embed="rId2">
            <a:extLst>
              <a:ext uri="{28A0092B-C50C-407E-A947-70E740481C1C}">
                <a14:useLocalDpi xmlns:a14="http://schemas.microsoft.com/office/drawing/2010/main" val="0"/>
              </a:ext>
            </a:extLst>
          </a:blip>
          <a:srcRect r="1468" b="15241"/>
          <a:stretch/>
        </p:blipFill>
        <p:spPr>
          <a:xfrm>
            <a:off x="-1" y="-137160"/>
            <a:ext cx="12192001" cy="6995160"/>
          </a:xfrm>
          <a:prstGeom prst="rect">
            <a:avLst/>
          </a:prstGeom>
        </p:spPr>
      </p:pic>
      <p:sp>
        <p:nvSpPr>
          <p:cNvPr id="3" name="Text Placeholder 2">
            <a:extLst>
              <a:ext uri="{FF2B5EF4-FFF2-40B4-BE49-F238E27FC236}">
                <a16:creationId xmlns:a16="http://schemas.microsoft.com/office/drawing/2014/main" id="{C622816D-6922-8C43-AD17-F8F431B06C14}"/>
              </a:ext>
            </a:extLst>
          </p:cNvPr>
          <p:cNvSpPr>
            <a:spLocks noGrp="1"/>
          </p:cNvSpPr>
          <p:nvPr>
            <p:ph type="body" sz="quarter" idx="11"/>
          </p:nvPr>
        </p:nvSpPr>
        <p:spPr>
          <a:xfrm>
            <a:off x="437270" y="168618"/>
            <a:ext cx="3165232" cy="2056421"/>
          </a:xfrm>
        </p:spPr>
        <p:txBody>
          <a:bodyPr/>
          <a:lstStyle/>
          <a:p>
            <a:r>
              <a:rPr lang="en-US" dirty="0"/>
              <a:t>CASE STUDY</a:t>
            </a:r>
          </a:p>
        </p:txBody>
      </p:sp>
      <p:sp>
        <p:nvSpPr>
          <p:cNvPr id="4" name="Text Placeholder 3">
            <a:extLst>
              <a:ext uri="{FF2B5EF4-FFF2-40B4-BE49-F238E27FC236}">
                <a16:creationId xmlns:a16="http://schemas.microsoft.com/office/drawing/2014/main" id="{A6AEFEB2-4743-FA47-8490-B13A106700DB}"/>
              </a:ext>
            </a:extLst>
          </p:cNvPr>
          <p:cNvSpPr>
            <a:spLocks noGrp="1"/>
          </p:cNvSpPr>
          <p:nvPr>
            <p:ph type="body" sz="quarter" idx="12"/>
          </p:nvPr>
        </p:nvSpPr>
        <p:spPr>
          <a:xfrm>
            <a:off x="837516" y="810943"/>
            <a:ext cx="2439084" cy="1200737"/>
          </a:xfrm>
        </p:spPr>
        <p:txBody>
          <a:bodyPr/>
          <a:lstStyle/>
          <a:p>
            <a:r>
              <a:rPr lang="en-US" sz="2400" dirty="0"/>
              <a:t>Meet Albert and</a:t>
            </a:r>
          </a:p>
          <a:p>
            <a:r>
              <a:rPr lang="en-US" sz="2400" dirty="0"/>
              <a:t>Sandy</a:t>
            </a:r>
          </a:p>
          <a:p>
            <a:r>
              <a:rPr lang="en-US" sz="1800" i="1" dirty="0">
                <a:solidFill>
                  <a:schemeClr val="bg1">
                    <a:lumMod val="50000"/>
                  </a:schemeClr>
                </a:solidFill>
              </a:rPr>
              <a:t>Business Partners at an Engineering Firm</a:t>
            </a:r>
            <a:endParaRPr lang="en-US" sz="1800" i="1" dirty="0">
              <a:solidFill>
                <a:srgbClr val="FF0000"/>
              </a:solidFill>
            </a:endParaRPr>
          </a:p>
        </p:txBody>
      </p:sp>
      <p:sp>
        <p:nvSpPr>
          <p:cNvPr id="6" name="Footer Placeholder 3">
            <a:extLst>
              <a:ext uri="{FF2B5EF4-FFF2-40B4-BE49-F238E27FC236}">
                <a16:creationId xmlns:a16="http://schemas.microsoft.com/office/drawing/2014/main" id="{56356994-63D1-40E5-B4C3-695C67CB8C4D}"/>
              </a:ext>
            </a:extLst>
          </p:cNvPr>
          <p:cNvSpPr txBox="1">
            <a:spLocks/>
          </p:cNvSpPr>
          <p:nvPr/>
        </p:nvSpPr>
        <p:spPr>
          <a:xfrm>
            <a:off x="578436" y="6485567"/>
            <a:ext cx="9653451" cy="7448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rPr>
              <a:t>The information contained herein is provided only for the intended audience and not for use with or distribution to the general public.</a:t>
            </a:r>
            <a:endParaRPr lang="en-US" sz="800" dirty="0">
              <a:solidFill>
                <a:schemeClr val="bg1"/>
              </a:solidFill>
              <a:latin typeface="+mj-lt"/>
            </a:endParaRPr>
          </a:p>
        </p:txBody>
      </p:sp>
    </p:spTree>
    <p:extLst>
      <p:ext uri="{BB962C8B-B14F-4D97-AF65-F5344CB8AC3E}">
        <p14:creationId xmlns:p14="http://schemas.microsoft.com/office/powerpoint/2010/main" val="10423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ADBA27-D5A7-F040-8A5D-7EB8290EAEEE}"/>
              </a:ext>
            </a:extLst>
          </p:cNvPr>
          <p:cNvSpPr>
            <a:spLocks noGrp="1"/>
          </p:cNvSpPr>
          <p:nvPr>
            <p:ph type="body" sz="quarter" idx="14"/>
          </p:nvPr>
        </p:nvSpPr>
        <p:spPr/>
        <p:txBody>
          <a:bodyPr/>
          <a:lstStyle/>
          <a:p>
            <a:r>
              <a:rPr lang="en-US" dirty="0"/>
              <a:t>CASE STUDY</a:t>
            </a:r>
          </a:p>
        </p:txBody>
      </p:sp>
      <p:graphicFrame>
        <p:nvGraphicFramePr>
          <p:cNvPr id="9" name="Table 9">
            <a:extLst>
              <a:ext uri="{FF2B5EF4-FFF2-40B4-BE49-F238E27FC236}">
                <a16:creationId xmlns:a16="http://schemas.microsoft.com/office/drawing/2014/main" id="{F89B1D9A-3942-9C45-8FEF-F6353DBDEBB8}"/>
              </a:ext>
            </a:extLst>
          </p:cNvPr>
          <p:cNvGraphicFramePr>
            <a:graphicFrameLocks noGrp="1"/>
          </p:cNvGraphicFramePr>
          <p:nvPr>
            <p:ph sz="quarter" idx="15"/>
            <p:extLst>
              <p:ext uri="{D42A27DB-BD31-4B8C-83A1-F6EECF244321}">
                <p14:modId xmlns:p14="http://schemas.microsoft.com/office/powerpoint/2010/main" val="2528227741"/>
              </p:ext>
            </p:extLst>
          </p:nvPr>
        </p:nvGraphicFramePr>
        <p:xfrm>
          <a:off x="5756366" y="611025"/>
          <a:ext cx="5334000" cy="1112520"/>
        </p:xfrm>
        <a:graphic>
          <a:graphicData uri="http://schemas.openxmlformats.org/drawingml/2006/table">
            <a:tbl>
              <a:tblPr firstRow="1" bandRow="1">
                <a:tableStyleId>{6FF3EA9E-BB28-4088-AA58-0C9C6C2AA903}</a:tableStyleId>
              </a:tblPr>
              <a:tblGrid>
                <a:gridCol w="2528761">
                  <a:extLst>
                    <a:ext uri="{9D8B030D-6E8A-4147-A177-3AD203B41FA5}">
                      <a16:colId xmlns:a16="http://schemas.microsoft.com/office/drawing/2014/main" val="779265511"/>
                    </a:ext>
                  </a:extLst>
                </a:gridCol>
                <a:gridCol w="610679">
                  <a:extLst>
                    <a:ext uri="{9D8B030D-6E8A-4147-A177-3AD203B41FA5}">
                      <a16:colId xmlns:a16="http://schemas.microsoft.com/office/drawing/2014/main" val="1819858964"/>
                    </a:ext>
                  </a:extLst>
                </a:gridCol>
                <a:gridCol w="2194560">
                  <a:extLst>
                    <a:ext uri="{9D8B030D-6E8A-4147-A177-3AD203B41FA5}">
                      <a16:colId xmlns:a16="http://schemas.microsoft.com/office/drawing/2014/main" val="3314222933"/>
                    </a:ext>
                  </a:extLst>
                </a:gridCol>
              </a:tblGrid>
              <a:tr h="370840">
                <a:tc>
                  <a:txBody>
                    <a:bodyPr/>
                    <a:lstStyle/>
                    <a:p>
                      <a:r>
                        <a:rPr lang="en-US" dirty="0"/>
                        <a:t>2 Owners</a:t>
                      </a:r>
                    </a:p>
                  </a:txBody>
                  <a:tcPr/>
                </a:tc>
                <a:tc>
                  <a:txBody>
                    <a:bodyPr/>
                    <a:lstStyle/>
                    <a:p>
                      <a:pPr algn="l"/>
                      <a:r>
                        <a:rPr lang="en-US" dirty="0"/>
                        <a:t>Age</a:t>
                      </a:r>
                    </a:p>
                  </a:txBody>
                  <a:tcPr/>
                </a:tc>
                <a:tc>
                  <a:txBody>
                    <a:bodyPr/>
                    <a:lstStyle/>
                    <a:p>
                      <a:pPr algn="ctr"/>
                      <a:r>
                        <a:rPr lang="en-US" dirty="0"/>
                        <a:t>Salary</a:t>
                      </a:r>
                    </a:p>
                  </a:txBody>
                  <a:tcPr/>
                </a:tc>
                <a:extLst>
                  <a:ext uri="{0D108BD9-81ED-4DB2-BD59-A6C34878D82A}">
                    <a16:rowId xmlns:a16="http://schemas.microsoft.com/office/drawing/2014/main" val="139103474"/>
                  </a:ext>
                </a:extLst>
              </a:tr>
              <a:tr h="370840">
                <a:tc>
                  <a:txBody>
                    <a:bodyPr/>
                    <a:lstStyle/>
                    <a:p>
                      <a:r>
                        <a:rPr lang="en-US" dirty="0"/>
                        <a:t>Albert Jones</a:t>
                      </a:r>
                    </a:p>
                  </a:txBody>
                  <a:tcPr/>
                </a:tc>
                <a:tc>
                  <a:txBody>
                    <a:bodyPr/>
                    <a:lstStyle/>
                    <a:p>
                      <a:pPr algn="ctr"/>
                      <a:r>
                        <a:rPr lang="en-US" dirty="0"/>
                        <a:t>60</a:t>
                      </a:r>
                    </a:p>
                  </a:txBody>
                  <a:tcPr/>
                </a:tc>
                <a:tc>
                  <a:txBody>
                    <a:bodyPr/>
                    <a:lstStyle/>
                    <a:p>
                      <a:pPr algn="ctr"/>
                      <a:r>
                        <a:rPr lang="en-US" dirty="0"/>
                        <a:t>$350,000</a:t>
                      </a:r>
                    </a:p>
                  </a:txBody>
                  <a:tcPr/>
                </a:tc>
                <a:extLst>
                  <a:ext uri="{0D108BD9-81ED-4DB2-BD59-A6C34878D82A}">
                    <a16:rowId xmlns:a16="http://schemas.microsoft.com/office/drawing/2014/main" val="3515829726"/>
                  </a:ext>
                </a:extLst>
              </a:tr>
              <a:tr h="370840">
                <a:tc>
                  <a:txBody>
                    <a:bodyPr/>
                    <a:lstStyle/>
                    <a:p>
                      <a:r>
                        <a:rPr lang="en-US" dirty="0"/>
                        <a:t>Sandy Calloway</a:t>
                      </a:r>
                    </a:p>
                  </a:txBody>
                  <a:tcPr/>
                </a:tc>
                <a:tc>
                  <a:txBody>
                    <a:bodyPr/>
                    <a:lstStyle/>
                    <a:p>
                      <a:pPr algn="ctr"/>
                      <a:r>
                        <a:rPr lang="en-US" dirty="0"/>
                        <a:t>40</a:t>
                      </a:r>
                    </a:p>
                  </a:txBody>
                  <a:tcPr/>
                </a:tc>
                <a:tc>
                  <a:txBody>
                    <a:bodyPr/>
                    <a:lstStyle/>
                    <a:p>
                      <a:pPr algn="ctr"/>
                      <a:r>
                        <a:rPr lang="en-US" dirty="0"/>
                        <a:t>$350,000</a:t>
                      </a:r>
                    </a:p>
                  </a:txBody>
                  <a:tcPr/>
                </a:tc>
                <a:extLst>
                  <a:ext uri="{0D108BD9-81ED-4DB2-BD59-A6C34878D82A}">
                    <a16:rowId xmlns:a16="http://schemas.microsoft.com/office/drawing/2014/main" val="854272005"/>
                  </a:ext>
                </a:extLst>
              </a:tr>
            </a:tbl>
          </a:graphicData>
        </a:graphic>
      </p:graphicFrame>
      <p:sp>
        <p:nvSpPr>
          <p:cNvPr id="6" name="Footer Placeholder 5">
            <a:extLst>
              <a:ext uri="{FF2B5EF4-FFF2-40B4-BE49-F238E27FC236}">
                <a16:creationId xmlns:a16="http://schemas.microsoft.com/office/drawing/2014/main" id="{E50D6B96-C2F4-CC47-960D-EDD0FA9B4812}"/>
              </a:ext>
            </a:extLst>
          </p:cNvPr>
          <p:cNvSpPr>
            <a:spLocks noGrp="1"/>
          </p:cNvSpPr>
          <p:nvPr>
            <p:ph type="ftr" sz="quarter" idx="11"/>
          </p:nvPr>
        </p:nvSpPr>
        <p:spPr>
          <a:xfrm>
            <a:off x="457200" y="6241146"/>
            <a:ext cx="10633166" cy="556200"/>
          </a:xfrm>
        </p:spPr>
        <p:txBody>
          <a:bodyPr/>
          <a:lstStyle/>
          <a:p>
            <a:r>
              <a:rPr lang="en-US" dirty="0">
                <a:solidFill>
                  <a:schemeClr val="bg1">
                    <a:lumMod val="50000"/>
                  </a:schemeClr>
                </a:solidFill>
              </a:rPr>
              <a:t>This material has been prepared for informational and illustrative purposes only, and is not intended to provide, and should not be relied on for, tax, legal or accounting advice. You or your client should consult your/their own tax, legal and accounting advisors before engaging in any transaction.</a:t>
            </a:r>
          </a:p>
        </p:txBody>
      </p:sp>
      <p:sp>
        <p:nvSpPr>
          <p:cNvPr id="7" name="Slide Number Placeholder 6">
            <a:extLst>
              <a:ext uri="{FF2B5EF4-FFF2-40B4-BE49-F238E27FC236}">
                <a16:creationId xmlns:a16="http://schemas.microsoft.com/office/drawing/2014/main" id="{3A22F9B1-4915-844A-90C1-E4615E14E849}"/>
              </a:ext>
            </a:extLst>
          </p:cNvPr>
          <p:cNvSpPr>
            <a:spLocks noGrp="1"/>
          </p:cNvSpPr>
          <p:nvPr>
            <p:ph type="sldNum" sz="quarter" idx="12"/>
          </p:nvPr>
        </p:nvSpPr>
        <p:spPr/>
        <p:txBody>
          <a:bodyPr/>
          <a:lstStyle/>
          <a:p>
            <a:fld id="{8A05B047-7786-42C0-A2BF-6DB1A4525D42}" type="slidenum">
              <a:rPr lang="en-US" smtClean="0"/>
              <a:pPr/>
              <a:t>8</a:t>
            </a:fld>
            <a:endParaRPr lang="en-US" dirty="0"/>
          </a:p>
        </p:txBody>
      </p:sp>
      <p:sp>
        <p:nvSpPr>
          <p:cNvPr id="8" name="Title 7">
            <a:extLst>
              <a:ext uri="{FF2B5EF4-FFF2-40B4-BE49-F238E27FC236}">
                <a16:creationId xmlns:a16="http://schemas.microsoft.com/office/drawing/2014/main" id="{EEE351B8-E946-E245-9E12-C9EB5FA11627}"/>
              </a:ext>
            </a:extLst>
          </p:cNvPr>
          <p:cNvSpPr>
            <a:spLocks noGrp="1"/>
          </p:cNvSpPr>
          <p:nvPr>
            <p:ph type="title"/>
          </p:nvPr>
        </p:nvSpPr>
        <p:spPr/>
        <p:txBody>
          <a:bodyPr/>
          <a:lstStyle/>
          <a:p>
            <a:r>
              <a:rPr lang="en-US" dirty="0"/>
              <a:t>Small Company</a:t>
            </a:r>
          </a:p>
        </p:txBody>
      </p:sp>
      <p:graphicFrame>
        <p:nvGraphicFramePr>
          <p:cNvPr id="10" name="Table 9">
            <a:extLst>
              <a:ext uri="{FF2B5EF4-FFF2-40B4-BE49-F238E27FC236}">
                <a16:creationId xmlns:a16="http://schemas.microsoft.com/office/drawing/2014/main" id="{6B816F9A-986D-AD4F-A31F-A14100C84595}"/>
              </a:ext>
            </a:extLst>
          </p:cNvPr>
          <p:cNvGraphicFramePr>
            <a:graphicFrameLocks/>
          </p:cNvGraphicFramePr>
          <p:nvPr>
            <p:extLst>
              <p:ext uri="{D42A27DB-BD31-4B8C-83A1-F6EECF244321}">
                <p14:modId xmlns:p14="http://schemas.microsoft.com/office/powerpoint/2010/main" val="1420047865"/>
              </p:ext>
            </p:extLst>
          </p:nvPr>
        </p:nvGraphicFramePr>
        <p:xfrm>
          <a:off x="5756366" y="1810491"/>
          <a:ext cx="5334000" cy="4450080"/>
        </p:xfrm>
        <a:graphic>
          <a:graphicData uri="http://schemas.openxmlformats.org/drawingml/2006/table">
            <a:tbl>
              <a:tblPr firstRow="1" bandRow="1">
                <a:tableStyleId>{6FF3EA9E-BB28-4088-AA58-0C9C6C2AA903}</a:tableStyleId>
              </a:tblPr>
              <a:tblGrid>
                <a:gridCol w="2528761">
                  <a:extLst>
                    <a:ext uri="{9D8B030D-6E8A-4147-A177-3AD203B41FA5}">
                      <a16:colId xmlns:a16="http://schemas.microsoft.com/office/drawing/2014/main" val="779265511"/>
                    </a:ext>
                  </a:extLst>
                </a:gridCol>
                <a:gridCol w="567136">
                  <a:extLst>
                    <a:ext uri="{9D8B030D-6E8A-4147-A177-3AD203B41FA5}">
                      <a16:colId xmlns:a16="http://schemas.microsoft.com/office/drawing/2014/main" val="1819858964"/>
                    </a:ext>
                  </a:extLst>
                </a:gridCol>
                <a:gridCol w="2238103">
                  <a:extLst>
                    <a:ext uri="{9D8B030D-6E8A-4147-A177-3AD203B41FA5}">
                      <a16:colId xmlns:a16="http://schemas.microsoft.com/office/drawing/2014/main" val="3314222933"/>
                    </a:ext>
                  </a:extLst>
                </a:gridCol>
              </a:tblGrid>
              <a:tr h="370840">
                <a:tc>
                  <a:txBody>
                    <a:bodyPr/>
                    <a:lstStyle/>
                    <a:p>
                      <a:r>
                        <a:rPr lang="en-US" dirty="0"/>
                        <a:t>10 Staff</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9103474"/>
                  </a:ext>
                </a:extLst>
              </a:tr>
              <a:tr h="370840">
                <a:tc>
                  <a:txBody>
                    <a:bodyPr/>
                    <a:lstStyle/>
                    <a:p>
                      <a:r>
                        <a:rPr lang="en-US" dirty="0"/>
                        <a:t>Brandon Byrd</a:t>
                      </a:r>
                    </a:p>
                  </a:txBody>
                  <a:tcPr/>
                </a:tc>
                <a:tc>
                  <a:txBody>
                    <a:bodyPr/>
                    <a:lstStyle/>
                    <a:p>
                      <a:pPr algn="ctr"/>
                      <a:r>
                        <a:rPr lang="en-US" dirty="0"/>
                        <a:t>59</a:t>
                      </a:r>
                    </a:p>
                  </a:txBody>
                  <a:tcPr/>
                </a:tc>
                <a:tc>
                  <a:txBody>
                    <a:bodyPr/>
                    <a:lstStyle/>
                    <a:p>
                      <a:pPr algn="ctr"/>
                      <a:r>
                        <a:rPr lang="en-US" dirty="0"/>
                        <a:t>$135,000</a:t>
                      </a:r>
                    </a:p>
                  </a:txBody>
                  <a:tcPr/>
                </a:tc>
                <a:extLst>
                  <a:ext uri="{0D108BD9-81ED-4DB2-BD59-A6C34878D82A}">
                    <a16:rowId xmlns:a16="http://schemas.microsoft.com/office/drawing/2014/main" val="3515829726"/>
                  </a:ext>
                </a:extLst>
              </a:tr>
              <a:tr h="370840">
                <a:tc>
                  <a:txBody>
                    <a:bodyPr/>
                    <a:lstStyle/>
                    <a:p>
                      <a:r>
                        <a:rPr lang="en-US" dirty="0"/>
                        <a:t>Sarah Droste</a:t>
                      </a:r>
                    </a:p>
                  </a:txBody>
                  <a:tcPr/>
                </a:tc>
                <a:tc>
                  <a:txBody>
                    <a:bodyPr/>
                    <a:lstStyle/>
                    <a:p>
                      <a:pPr algn="ctr"/>
                      <a:r>
                        <a:rPr lang="en-US" dirty="0"/>
                        <a:t>48</a:t>
                      </a:r>
                    </a:p>
                  </a:txBody>
                  <a:tcPr/>
                </a:tc>
                <a:tc>
                  <a:txBody>
                    <a:bodyPr/>
                    <a:lstStyle/>
                    <a:p>
                      <a:pPr algn="ctr"/>
                      <a:r>
                        <a:rPr lang="en-US" dirty="0"/>
                        <a:t>$120,000</a:t>
                      </a:r>
                    </a:p>
                  </a:txBody>
                  <a:tcPr/>
                </a:tc>
                <a:extLst>
                  <a:ext uri="{0D108BD9-81ED-4DB2-BD59-A6C34878D82A}">
                    <a16:rowId xmlns:a16="http://schemas.microsoft.com/office/drawing/2014/main" val="854272005"/>
                  </a:ext>
                </a:extLst>
              </a:tr>
              <a:tr h="370840">
                <a:tc>
                  <a:txBody>
                    <a:bodyPr/>
                    <a:lstStyle/>
                    <a:p>
                      <a:r>
                        <a:rPr lang="en-US" dirty="0"/>
                        <a:t>Ryan Oster</a:t>
                      </a:r>
                    </a:p>
                  </a:txBody>
                  <a:tcPr/>
                </a:tc>
                <a:tc>
                  <a:txBody>
                    <a:bodyPr/>
                    <a:lstStyle/>
                    <a:p>
                      <a:pPr algn="ctr"/>
                      <a:r>
                        <a:rPr lang="en-US" dirty="0"/>
                        <a:t>45</a:t>
                      </a:r>
                    </a:p>
                  </a:txBody>
                  <a:tcPr/>
                </a:tc>
                <a:tc>
                  <a:txBody>
                    <a:bodyPr/>
                    <a:lstStyle/>
                    <a:p>
                      <a:pPr algn="ctr"/>
                      <a:r>
                        <a:rPr lang="en-US" dirty="0"/>
                        <a:t>$100,000</a:t>
                      </a:r>
                    </a:p>
                  </a:txBody>
                  <a:tcPr/>
                </a:tc>
                <a:extLst>
                  <a:ext uri="{0D108BD9-81ED-4DB2-BD59-A6C34878D82A}">
                    <a16:rowId xmlns:a16="http://schemas.microsoft.com/office/drawing/2014/main" val="146766453"/>
                  </a:ext>
                </a:extLst>
              </a:tr>
              <a:tr h="370840">
                <a:tc>
                  <a:txBody>
                    <a:bodyPr/>
                    <a:lstStyle/>
                    <a:p>
                      <a:r>
                        <a:rPr lang="en-US" dirty="0"/>
                        <a:t>Jimmy Bond</a:t>
                      </a:r>
                    </a:p>
                  </a:txBody>
                  <a:tcPr/>
                </a:tc>
                <a:tc>
                  <a:txBody>
                    <a:bodyPr/>
                    <a:lstStyle/>
                    <a:p>
                      <a:pPr algn="ctr"/>
                      <a:r>
                        <a:rPr lang="en-US" dirty="0"/>
                        <a:t>41</a:t>
                      </a:r>
                    </a:p>
                  </a:txBody>
                  <a:tcPr/>
                </a:tc>
                <a:tc>
                  <a:txBody>
                    <a:bodyPr/>
                    <a:lstStyle/>
                    <a:p>
                      <a:pPr algn="ctr"/>
                      <a:r>
                        <a:rPr lang="en-US" dirty="0"/>
                        <a:t>$75,000</a:t>
                      </a:r>
                    </a:p>
                  </a:txBody>
                  <a:tcPr/>
                </a:tc>
                <a:extLst>
                  <a:ext uri="{0D108BD9-81ED-4DB2-BD59-A6C34878D82A}">
                    <a16:rowId xmlns:a16="http://schemas.microsoft.com/office/drawing/2014/main" val="566674429"/>
                  </a:ext>
                </a:extLst>
              </a:tr>
              <a:tr h="370840">
                <a:tc>
                  <a:txBody>
                    <a:bodyPr/>
                    <a:lstStyle/>
                    <a:p>
                      <a:r>
                        <a:rPr lang="en-US" dirty="0"/>
                        <a:t>Kelly Martinez</a:t>
                      </a:r>
                    </a:p>
                  </a:txBody>
                  <a:tcPr/>
                </a:tc>
                <a:tc>
                  <a:txBody>
                    <a:bodyPr/>
                    <a:lstStyle/>
                    <a:p>
                      <a:pPr algn="ctr"/>
                      <a:r>
                        <a:rPr lang="en-US" dirty="0"/>
                        <a:t>32</a:t>
                      </a:r>
                    </a:p>
                  </a:txBody>
                  <a:tcPr/>
                </a:tc>
                <a:tc>
                  <a:txBody>
                    <a:bodyPr/>
                    <a:lstStyle/>
                    <a:p>
                      <a:pPr algn="ctr"/>
                      <a:r>
                        <a:rPr lang="en-US" dirty="0"/>
                        <a:t>$70,000</a:t>
                      </a:r>
                    </a:p>
                  </a:txBody>
                  <a:tcPr/>
                </a:tc>
                <a:extLst>
                  <a:ext uri="{0D108BD9-81ED-4DB2-BD59-A6C34878D82A}">
                    <a16:rowId xmlns:a16="http://schemas.microsoft.com/office/drawing/2014/main" val="1355371464"/>
                  </a:ext>
                </a:extLst>
              </a:tr>
              <a:tr h="370840">
                <a:tc>
                  <a:txBody>
                    <a:bodyPr/>
                    <a:lstStyle/>
                    <a:p>
                      <a:r>
                        <a:rPr lang="en-US" dirty="0"/>
                        <a:t>John Lehman</a:t>
                      </a:r>
                    </a:p>
                  </a:txBody>
                  <a:tcPr/>
                </a:tc>
                <a:tc>
                  <a:txBody>
                    <a:bodyPr/>
                    <a:lstStyle/>
                    <a:p>
                      <a:pPr algn="ctr"/>
                      <a:r>
                        <a:rPr lang="en-US" dirty="0"/>
                        <a:t>35</a:t>
                      </a:r>
                    </a:p>
                  </a:txBody>
                  <a:tcPr/>
                </a:tc>
                <a:tc>
                  <a:txBody>
                    <a:bodyPr/>
                    <a:lstStyle/>
                    <a:p>
                      <a:pPr algn="ctr"/>
                      <a:r>
                        <a:rPr lang="en-US" dirty="0"/>
                        <a:t>$50,000</a:t>
                      </a:r>
                    </a:p>
                  </a:txBody>
                  <a:tcPr/>
                </a:tc>
                <a:extLst>
                  <a:ext uri="{0D108BD9-81ED-4DB2-BD59-A6C34878D82A}">
                    <a16:rowId xmlns:a16="http://schemas.microsoft.com/office/drawing/2014/main" val="2082242345"/>
                  </a:ext>
                </a:extLst>
              </a:tr>
              <a:tr h="370840">
                <a:tc>
                  <a:txBody>
                    <a:bodyPr/>
                    <a:lstStyle/>
                    <a:p>
                      <a:r>
                        <a:rPr lang="en-US" dirty="0"/>
                        <a:t>Liz Corola</a:t>
                      </a:r>
                    </a:p>
                  </a:txBody>
                  <a:tcPr/>
                </a:tc>
                <a:tc>
                  <a:txBody>
                    <a:bodyPr/>
                    <a:lstStyle/>
                    <a:p>
                      <a:pPr algn="ctr"/>
                      <a:r>
                        <a:rPr lang="en-US" dirty="0"/>
                        <a:t>37</a:t>
                      </a:r>
                    </a:p>
                  </a:txBody>
                  <a:tcPr/>
                </a:tc>
                <a:tc>
                  <a:txBody>
                    <a:bodyPr/>
                    <a:lstStyle/>
                    <a:p>
                      <a:pPr algn="ctr"/>
                      <a:r>
                        <a:rPr lang="en-US" dirty="0"/>
                        <a:t>$45,000</a:t>
                      </a:r>
                    </a:p>
                  </a:txBody>
                  <a:tcPr/>
                </a:tc>
                <a:extLst>
                  <a:ext uri="{0D108BD9-81ED-4DB2-BD59-A6C34878D82A}">
                    <a16:rowId xmlns:a16="http://schemas.microsoft.com/office/drawing/2014/main" val="4273196855"/>
                  </a:ext>
                </a:extLst>
              </a:tr>
              <a:tr h="370840">
                <a:tc>
                  <a:txBody>
                    <a:bodyPr/>
                    <a:lstStyle/>
                    <a:p>
                      <a:r>
                        <a:rPr lang="en-US" dirty="0"/>
                        <a:t>Drew College</a:t>
                      </a:r>
                    </a:p>
                  </a:txBody>
                  <a:tcPr/>
                </a:tc>
                <a:tc>
                  <a:txBody>
                    <a:bodyPr/>
                    <a:lstStyle/>
                    <a:p>
                      <a:pPr algn="ctr"/>
                      <a:r>
                        <a:rPr lang="en-US" dirty="0"/>
                        <a:t>27</a:t>
                      </a:r>
                    </a:p>
                  </a:txBody>
                  <a:tcPr/>
                </a:tc>
                <a:tc>
                  <a:txBody>
                    <a:bodyPr/>
                    <a:lstStyle/>
                    <a:p>
                      <a:pPr algn="ctr"/>
                      <a:r>
                        <a:rPr lang="en-US" dirty="0"/>
                        <a:t>$40,000</a:t>
                      </a:r>
                    </a:p>
                  </a:txBody>
                  <a:tcPr/>
                </a:tc>
                <a:extLst>
                  <a:ext uri="{0D108BD9-81ED-4DB2-BD59-A6C34878D82A}">
                    <a16:rowId xmlns:a16="http://schemas.microsoft.com/office/drawing/2014/main" val="2571449952"/>
                  </a:ext>
                </a:extLst>
              </a:tr>
              <a:tr h="370840">
                <a:tc>
                  <a:txBody>
                    <a:bodyPr/>
                    <a:lstStyle/>
                    <a:p>
                      <a:r>
                        <a:rPr lang="en-US" dirty="0"/>
                        <a:t>Zach Yi</a:t>
                      </a:r>
                    </a:p>
                  </a:txBody>
                  <a:tcPr/>
                </a:tc>
                <a:tc>
                  <a:txBody>
                    <a:bodyPr/>
                    <a:lstStyle/>
                    <a:p>
                      <a:pPr algn="ctr"/>
                      <a:r>
                        <a:rPr lang="en-US" dirty="0"/>
                        <a:t>25</a:t>
                      </a:r>
                    </a:p>
                  </a:txBody>
                  <a:tcPr/>
                </a:tc>
                <a:tc>
                  <a:txBody>
                    <a:bodyPr/>
                    <a:lstStyle/>
                    <a:p>
                      <a:pPr algn="ctr"/>
                      <a:r>
                        <a:rPr lang="en-US" dirty="0"/>
                        <a:t>$35,000</a:t>
                      </a:r>
                    </a:p>
                  </a:txBody>
                  <a:tcPr/>
                </a:tc>
                <a:extLst>
                  <a:ext uri="{0D108BD9-81ED-4DB2-BD59-A6C34878D82A}">
                    <a16:rowId xmlns:a16="http://schemas.microsoft.com/office/drawing/2014/main" val="1425580804"/>
                  </a:ext>
                </a:extLst>
              </a:tr>
              <a:tr h="370840">
                <a:tc>
                  <a:txBody>
                    <a:bodyPr/>
                    <a:lstStyle/>
                    <a:p>
                      <a:r>
                        <a:rPr lang="en-US" dirty="0"/>
                        <a:t>Angela Jordan</a:t>
                      </a:r>
                    </a:p>
                  </a:txBody>
                  <a:tcPr/>
                </a:tc>
                <a:tc>
                  <a:txBody>
                    <a:bodyPr/>
                    <a:lstStyle/>
                    <a:p>
                      <a:pPr algn="ctr"/>
                      <a:r>
                        <a:rPr lang="en-US" dirty="0"/>
                        <a:t>32</a:t>
                      </a:r>
                    </a:p>
                  </a:txBody>
                  <a:tcPr/>
                </a:tc>
                <a:tc>
                  <a:txBody>
                    <a:bodyPr/>
                    <a:lstStyle/>
                    <a:p>
                      <a:pPr algn="ctr"/>
                      <a:r>
                        <a:rPr lang="en-US" dirty="0"/>
                        <a:t>$25,000</a:t>
                      </a:r>
                    </a:p>
                  </a:txBody>
                  <a:tcPr/>
                </a:tc>
                <a:extLst>
                  <a:ext uri="{0D108BD9-81ED-4DB2-BD59-A6C34878D82A}">
                    <a16:rowId xmlns:a16="http://schemas.microsoft.com/office/drawing/2014/main" val="1031566113"/>
                  </a:ext>
                </a:extLst>
              </a:tr>
              <a:tr h="370840">
                <a:tc>
                  <a:txBody>
                    <a:bodyPr/>
                    <a:lstStyle/>
                    <a:p>
                      <a:endParaRPr lang="en-US" dirty="0"/>
                    </a:p>
                  </a:txBody>
                  <a:tcPr/>
                </a:tc>
                <a:tc>
                  <a:txBody>
                    <a:bodyPr/>
                    <a:lstStyle/>
                    <a:p>
                      <a:pPr algn="r"/>
                      <a:endParaRPr lang="en-US" dirty="0"/>
                    </a:p>
                  </a:txBody>
                  <a:tcPr/>
                </a:tc>
                <a:tc>
                  <a:txBody>
                    <a:bodyPr/>
                    <a:lstStyle/>
                    <a:p>
                      <a:pPr algn="r"/>
                      <a:endParaRPr lang="en-US" dirty="0"/>
                    </a:p>
                  </a:txBody>
                  <a:tcPr/>
                </a:tc>
                <a:extLst>
                  <a:ext uri="{0D108BD9-81ED-4DB2-BD59-A6C34878D82A}">
                    <a16:rowId xmlns:a16="http://schemas.microsoft.com/office/drawing/2014/main" val="2302686641"/>
                  </a:ext>
                </a:extLst>
              </a:tr>
            </a:tbl>
          </a:graphicData>
        </a:graphic>
      </p:graphicFrame>
      <p:pic>
        <p:nvPicPr>
          <p:cNvPr id="4" name="Picture 3" descr="A person and person standing together with their arms crossed&#10;&#10;Description automatically generated">
            <a:extLst>
              <a:ext uri="{FF2B5EF4-FFF2-40B4-BE49-F238E27FC236}">
                <a16:creationId xmlns:a16="http://schemas.microsoft.com/office/drawing/2014/main" id="{098ADAE7-0FF5-EA30-C223-B976027F3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10491"/>
            <a:ext cx="5036594" cy="3359304"/>
          </a:xfrm>
          <a:prstGeom prst="rect">
            <a:avLst/>
          </a:prstGeom>
        </p:spPr>
      </p:pic>
    </p:spTree>
    <p:extLst>
      <p:ext uri="{BB962C8B-B14F-4D97-AF65-F5344CB8AC3E}">
        <p14:creationId xmlns:p14="http://schemas.microsoft.com/office/powerpoint/2010/main" val="137264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1A5E6-229D-C64E-92F0-CEB1A9AFA9C1}"/>
              </a:ext>
            </a:extLst>
          </p:cNvPr>
          <p:cNvSpPr>
            <a:spLocks noGrp="1"/>
          </p:cNvSpPr>
          <p:nvPr>
            <p:ph type="body" sz="quarter" idx="14"/>
          </p:nvPr>
        </p:nvSpPr>
        <p:spPr/>
        <p:txBody>
          <a:bodyPr/>
          <a:lstStyle/>
          <a:p>
            <a:r>
              <a:rPr lang="en-US" dirty="0"/>
              <a:t>Case study</a:t>
            </a:r>
          </a:p>
        </p:txBody>
      </p:sp>
      <p:graphicFrame>
        <p:nvGraphicFramePr>
          <p:cNvPr id="8" name="Table 8">
            <a:extLst>
              <a:ext uri="{FF2B5EF4-FFF2-40B4-BE49-F238E27FC236}">
                <a16:creationId xmlns:a16="http://schemas.microsoft.com/office/drawing/2014/main" id="{C30EF0D1-495A-FF48-81AC-107D7E8CE932}"/>
              </a:ext>
            </a:extLst>
          </p:cNvPr>
          <p:cNvGraphicFramePr>
            <a:graphicFrameLocks noGrp="1"/>
          </p:cNvGraphicFramePr>
          <p:nvPr>
            <p:ph sz="quarter" idx="15"/>
            <p:extLst>
              <p:ext uri="{D42A27DB-BD31-4B8C-83A1-F6EECF244321}">
                <p14:modId xmlns:p14="http://schemas.microsoft.com/office/powerpoint/2010/main" val="4003934815"/>
              </p:ext>
            </p:extLst>
          </p:nvPr>
        </p:nvGraphicFramePr>
        <p:xfrm>
          <a:off x="1298167" y="1426372"/>
          <a:ext cx="9238405" cy="4213612"/>
        </p:xfrm>
        <a:graphic>
          <a:graphicData uri="http://schemas.openxmlformats.org/drawingml/2006/table">
            <a:tbl>
              <a:tblPr firstRow="1" bandRow="1">
                <a:tableStyleId>{6FF3EA9E-BB28-4088-AA58-0C9C6C2AA903}</a:tableStyleId>
              </a:tblPr>
              <a:tblGrid>
                <a:gridCol w="2190581">
                  <a:extLst>
                    <a:ext uri="{9D8B030D-6E8A-4147-A177-3AD203B41FA5}">
                      <a16:colId xmlns:a16="http://schemas.microsoft.com/office/drawing/2014/main" val="244607188"/>
                    </a:ext>
                  </a:extLst>
                </a:gridCol>
                <a:gridCol w="792247">
                  <a:extLst>
                    <a:ext uri="{9D8B030D-6E8A-4147-A177-3AD203B41FA5}">
                      <a16:colId xmlns:a16="http://schemas.microsoft.com/office/drawing/2014/main" val="3010445765"/>
                    </a:ext>
                  </a:extLst>
                </a:gridCol>
                <a:gridCol w="1486048">
                  <a:extLst>
                    <a:ext uri="{9D8B030D-6E8A-4147-A177-3AD203B41FA5}">
                      <a16:colId xmlns:a16="http://schemas.microsoft.com/office/drawing/2014/main" val="1372198214"/>
                    </a:ext>
                  </a:extLst>
                </a:gridCol>
                <a:gridCol w="1268190">
                  <a:extLst>
                    <a:ext uri="{9D8B030D-6E8A-4147-A177-3AD203B41FA5}">
                      <a16:colId xmlns:a16="http://schemas.microsoft.com/office/drawing/2014/main" val="3091117337"/>
                    </a:ext>
                  </a:extLst>
                </a:gridCol>
                <a:gridCol w="1628011">
                  <a:extLst>
                    <a:ext uri="{9D8B030D-6E8A-4147-A177-3AD203B41FA5}">
                      <a16:colId xmlns:a16="http://schemas.microsoft.com/office/drawing/2014/main" val="2009730175"/>
                    </a:ext>
                  </a:extLst>
                </a:gridCol>
                <a:gridCol w="1873328">
                  <a:extLst>
                    <a:ext uri="{9D8B030D-6E8A-4147-A177-3AD203B41FA5}">
                      <a16:colId xmlns:a16="http://schemas.microsoft.com/office/drawing/2014/main" val="2741932236"/>
                    </a:ext>
                  </a:extLst>
                </a:gridCol>
              </a:tblGrid>
              <a:tr h="592672">
                <a:tc>
                  <a:txBody>
                    <a:bodyPr/>
                    <a:lstStyle/>
                    <a:p>
                      <a:r>
                        <a:rPr lang="en-US" sz="1600" dirty="0"/>
                        <a:t>Name</a:t>
                      </a:r>
                    </a:p>
                  </a:txBody>
                  <a:tcPr anchor="b"/>
                </a:tc>
                <a:tc>
                  <a:txBody>
                    <a:bodyPr/>
                    <a:lstStyle/>
                    <a:p>
                      <a:pPr algn="ctr"/>
                      <a:r>
                        <a:rPr lang="en-US" sz="1600" dirty="0"/>
                        <a:t>Age</a:t>
                      </a:r>
                    </a:p>
                  </a:txBody>
                  <a:tcPr anchor="b"/>
                </a:tc>
                <a:tc>
                  <a:txBody>
                    <a:bodyPr/>
                    <a:lstStyle/>
                    <a:p>
                      <a:pPr algn="ctr"/>
                      <a:r>
                        <a:rPr lang="en-US" sz="1600" dirty="0"/>
                        <a:t>Annual Salary</a:t>
                      </a:r>
                    </a:p>
                  </a:txBody>
                  <a:tcPr anchor="b"/>
                </a:tc>
                <a:tc>
                  <a:txBody>
                    <a:bodyPr/>
                    <a:lstStyle/>
                    <a:p>
                      <a:pPr algn="ctr"/>
                      <a:r>
                        <a:rPr lang="en-US" sz="1600" dirty="0"/>
                        <a:t>401(k)</a:t>
                      </a:r>
                    </a:p>
                  </a:txBody>
                  <a:tcPr anchor="b">
                    <a:solidFill>
                      <a:schemeClr val="tx2">
                        <a:lumMod val="10000"/>
                        <a:lumOff val="90000"/>
                      </a:schemeClr>
                    </a:solidFill>
                  </a:tcPr>
                </a:tc>
                <a:tc>
                  <a:txBody>
                    <a:bodyPr/>
                    <a:lstStyle/>
                    <a:p>
                      <a:pPr algn="ctr"/>
                      <a:r>
                        <a:rPr lang="en-US" sz="1600" dirty="0"/>
                        <a:t>Profit Sharing</a:t>
                      </a:r>
                    </a:p>
                  </a:txBody>
                  <a:tcPr anchor="b">
                    <a:solidFill>
                      <a:schemeClr val="tx2">
                        <a:lumMod val="10000"/>
                        <a:lumOff val="90000"/>
                      </a:schemeClr>
                    </a:solidFill>
                  </a:tcPr>
                </a:tc>
                <a:tc>
                  <a:txBody>
                    <a:bodyPr/>
                    <a:lstStyle/>
                    <a:p>
                      <a:pPr algn="ctr"/>
                      <a:r>
                        <a:rPr lang="en-US" sz="1600" dirty="0"/>
                        <a:t>Total Contribution</a:t>
                      </a:r>
                    </a:p>
                  </a:txBody>
                  <a:tcPr anchor="b">
                    <a:noFill/>
                  </a:tcPr>
                </a:tc>
                <a:extLst>
                  <a:ext uri="{0D108BD9-81ED-4DB2-BD59-A6C34878D82A}">
                    <a16:rowId xmlns:a16="http://schemas.microsoft.com/office/drawing/2014/main" val="4220443968"/>
                  </a:ext>
                </a:extLst>
              </a:tr>
              <a:tr h="362094">
                <a:tc>
                  <a:txBody>
                    <a:bodyPr/>
                    <a:lstStyle/>
                    <a:p>
                      <a:r>
                        <a:rPr lang="en-US" sz="1600" dirty="0">
                          <a:solidFill>
                            <a:schemeClr val="bg1"/>
                          </a:solidFill>
                        </a:rPr>
                        <a:t>2 Owners</a:t>
                      </a:r>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extLst>
                  <a:ext uri="{0D108BD9-81ED-4DB2-BD59-A6C34878D82A}">
                    <a16:rowId xmlns:a16="http://schemas.microsoft.com/office/drawing/2014/main" val="1187901961"/>
                  </a:ext>
                </a:extLst>
              </a:tr>
              <a:tr h="362094">
                <a:tc>
                  <a:txBody>
                    <a:bodyPr/>
                    <a:lstStyle/>
                    <a:p>
                      <a:r>
                        <a:rPr lang="en-US" sz="1600" dirty="0"/>
                        <a:t>Albert Jones</a:t>
                      </a:r>
                    </a:p>
                  </a:txBody>
                  <a:tcPr/>
                </a:tc>
                <a:tc>
                  <a:txBody>
                    <a:bodyPr/>
                    <a:lstStyle/>
                    <a:p>
                      <a:pPr algn="ctr"/>
                      <a:r>
                        <a:rPr lang="en-US" sz="1600" dirty="0"/>
                        <a:t>60</a:t>
                      </a:r>
                    </a:p>
                  </a:txBody>
                  <a:tcPr/>
                </a:tc>
                <a:tc>
                  <a:txBody>
                    <a:bodyPr/>
                    <a:lstStyle/>
                    <a:p>
                      <a:pPr algn="ctr"/>
                      <a:r>
                        <a:rPr lang="en-US" sz="1600" dirty="0"/>
                        <a:t>$350,000</a:t>
                      </a:r>
                    </a:p>
                  </a:txBody>
                  <a:tcPr/>
                </a:tc>
                <a:tc>
                  <a:txBody>
                    <a:bodyPr/>
                    <a:lstStyle/>
                    <a:p>
                      <a:pPr algn="ctr"/>
                      <a:r>
                        <a:rPr lang="en-US" sz="1600" dirty="0"/>
                        <a:t>$34,750</a:t>
                      </a:r>
                    </a:p>
                  </a:txBody>
                  <a:tcPr>
                    <a:solidFill>
                      <a:schemeClr val="tx2">
                        <a:lumMod val="10000"/>
                        <a:lumOff val="90000"/>
                      </a:schemeClr>
                    </a:solidFill>
                  </a:tcPr>
                </a:tc>
                <a:tc>
                  <a:txBody>
                    <a:bodyPr/>
                    <a:lstStyle/>
                    <a:p>
                      <a:pPr algn="ctr"/>
                      <a:r>
                        <a:rPr lang="en-US" sz="1600" dirty="0"/>
                        <a:t>$46,500</a:t>
                      </a:r>
                    </a:p>
                  </a:txBody>
                  <a:tcPr>
                    <a:solidFill>
                      <a:schemeClr val="tx2">
                        <a:lumMod val="10000"/>
                        <a:lumOff val="90000"/>
                      </a:schemeClr>
                    </a:solidFill>
                  </a:tcPr>
                </a:tc>
                <a:tc>
                  <a:txBody>
                    <a:bodyPr/>
                    <a:lstStyle/>
                    <a:p>
                      <a:pPr algn="ctr"/>
                      <a:r>
                        <a:rPr lang="en-US" sz="1600" dirty="0"/>
                        <a:t>$81,250</a:t>
                      </a:r>
                    </a:p>
                  </a:txBody>
                  <a:tcPr>
                    <a:noFill/>
                  </a:tcPr>
                </a:tc>
                <a:extLst>
                  <a:ext uri="{0D108BD9-81ED-4DB2-BD59-A6C34878D82A}">
                    <a16:rowId xmlns:a16="http://schemas.microsoft.com/office/drawing/2014/main" val="1924915716"/>
                  </a:ext>
                </a:extLst>
              </a:tr>
              <a:tr h="362094">
                <a:tc>
                  <a:txBody>
                    <a:bodyPr/>
                    <a:lstStyle/>
                    <a:p>
                      <a:r>
                        <a:rPr lang="en-US" sz="1600" dirty="0"/>
                        <a:t>Sandy Calloway</a:t>
                      </a:r>
                    </a:p>
                  </a:txBody>
                  <a:tcPr/>
                </a:tc>
                <a:tc>
                  <a:txBody>
                    <a:bodyPr/>
                    <a:lstStyle/>
                    <a:p>
                      <a:pPr algn="ctr"/>
                      <a:r>
                        <a:rPr lang="en-US" sz="1600" dirty="0"/>
                        <a:t>40</a:t>
                      </a:r>
                    </a:p>
                  </a:txBody>
                  <a:tcPr/>
                </a:tc>
                <a:tc>
                  <a:txBody>
                    <a:bodyPr/>
                    <a:lstStyle/>
                    <a:p>
                      <a:pPr algn="ctr"/>
                      <a:r>
                        <a:rPr lang="en-US" sz="1600" dirty="0"/>
                        <a:t>$350,000</a:t>
                      </a:r>
                    </a:p>
                  </a:txBody>
                  <a:tcPr/>
                </a:tc>
                <a:tc>
                  <a:txBody>
                    <a:bodyPr/>
                    <a:lstStyle/>
                    <a:p>
                      <a:pPr algn="ctr"/>
                      <a:r>
                        <a:rPr lang="en-US" sz="1600" dirty="0"/>
                        <a:t>$23,500</a:t>
                      </a:r>
                    </a:p>
                  </a:txBody>
                  <a:tcPr>
                    <a:solidFill>
                      <a:schemeClr val="tx2">
                        <a:lumMod val="10000"/>
                        <a:lumOff val="90000"/>
                      </a:schemeClr>
                    </a:solidFill>
                  </a:tcPr>
                </a:tc>
                <a:tc>
                  <a:txBody>
                    <a:bodyPr/>
                    <a:lstStyle/>
                    <a:p>
                      <a:pPr algn="ctr"/>
                      <a:r>
                        <a:rPr lang="en-US" sz="1600" dirty="0"/>
                        <a:t>$46,500</a:t>
                      </a:r>
                    </a:p>
                  </a:txBody>
                  <a:tcPr>
                    <a:solidFill>
                      <a:schemeClr val="tx2">
                        <a:lumMod val="10000"/>
                        <a:lumOff val="90000"/>
                      </a:schemeClr>
                    </a:solidFill>
                  </a:tcPr>
                </a:tc>
                <a:tc>
                  <a:txBody>
                    <a:bodyPr/>
                    <a:lstStyle/>
                    <a:p>
                      <a:pPr algn="ctr"/>
                      <a:r>
                        <a:rPr lang="en-US" sz="1600" dirty="0"/>
                        <a:t>$70,000</a:t>
                      </a:r>
                    </a:p>
                  </a:txBody>
                  <a:tcPr>
                    <a:noFill/>
                  </a:tcPr>
                </a:tc>
                <a:extLst>
                  <a:ext uri="{0D108BD9-81ED-4DB2-BD59-A6C34878D82A}">
                    <a16:rowId xmlns:a16="http://schemas.microsoft.com/office/drawing/2014/main" val="3868389247"/>
                  </a:ext>
                </a:extLst>
              </a:tr>
              <a:tr h="362094">
                <a:tc>
                  <a:txBody>
                    <a:bodyPr/>
                    <a:lstStyle/>
                    <a:p>
                      <a:r>
                        <a:rPr lang="en-US" sz="1600" b="1" dirty="0"/>
                        <a:t>Subtotals</a:t>
                      </a:r>
                    </a:p>
                  </a:txBody>
                  <a:tcPr/>
                </a:tc>
                <a:tc>
                  <a:txBody>
                    <a:bodyPr/>
                    <a:lstStyle/>
                    <a:p>
                      <a:pPr algn="ctr"/>
                      <a:endParaRPr lang="en-US" sz="1600" b="1" dirty="0"/>
                    </a:p>
                  </a:txBody>
                  <a:tcPr/>
                </a:tc>
                <a:tc>
                  <a:txBody>
                    <a:bodyPr/>
                    <a:lstStyle/>
                    <a:p>
                      <a:pPr algn="ctr"/>
                      <a:r>
                        <a:rPr lang="en-US" sz="1600" b="1" dirty="0"/>
                        <a:t>$700,000</a:t>
                      </a:r>
                    </a:p>
                  </a:txBody>
                  <a:tcPr/>
                </a:tc>
                <a:tc>
                  <a:txBody>
                    <a:bodyPr/>
                    <a:lstStyle/>
                    <a:p>
                      <a:pPr algn="ctr"/>
                      <a:r>
                        <a:rPr lang="en-US" sz="1600" b="1" dirty="0"/>
                        <a:t>$58,250</a:t>
                      </a:r>
                    </a:p>
                  </a:txBody>
                  <a:tcPr>
                    <a:solidFill>
                      <a:schemeClr val="tx2">
                        <a:lumMod val="10000"/>
                        <a:lumOff val="90000"/>
                      </a:schemeClr>
                    </a:solidFill>
                  </a:tcPr>
                </a:tc>
                <a:tc>
                  <a:txBody>
                    <a:bodyPr/>
                    <a:lstStyle/>
                    <a:p>
                      <a:pPr algn="ctr"/>
                      <a:r>
                        <a:rPr lang="en-US" sz="1600" b="1" dirty="0"/>
                        <a:t>$93,000</a:t>
                      </a:r>
                    </a:p>
                  </a:txBody>
                  <a:tcPr>
                    <a:solidFill>
                      <a:schemeClr val="tx2">
                        <a:lumMod val="10000"/>
                        <a:lumOff val="90000"/>
                      </a:schemeClr>
                    </a:solidFill>
                  </a:tcPr>
                </a:tc>
                <a:tc>
                  <a:txBody>
                    <a:bodyPr/>
                    <a:lstStyle/>
                    <a:p>
                      <a:pPr algn="ctr"/>
                      <a:r>
                        <a:rPr lang="en-US" sz="1600" b="1" dirty="0"/>
                        <a:t>$151,250</a:t>
                      </a:r>
                    </a:p>
                  </a:txBody>
                  <a:tcPr>
                    <a:noFill/>
                  </a:tcPr>
                </a:tc>
                <a:extLst>
                  <a:ext uri="{0D108BD9-81ED-4DB2-BD59-A6C34878D82A}">
                    <a16:rowId xmlns:a16="http://schemas.microsoft.com/office/drawing/2014/main" val="3618599801"/>
                  </a:ext>
                </a:extLst>
              </a:tr>
              <a:tr h="362094">
                <a:tc>
                  <a:txBody>
                    <a:bodyPr/>
                    <a:lstStyle/>
                    <a:p>
                      <a:r>
                        <a:rPr lang="en-US" sz="1600" dirty="0">
                          <a:solidFill>
                            <a:schemeClr val="bg1"/>
                          </a:solidFill>
                        </a:rPr>
                        <a:t>10 Staff</a:t>
                      </a:r>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p>
                  </a:txBody>
                  <a:tcPr>
                    <a:solidFill>
                      <a:schemeClr val="accent2"/>
                    </a:solidFill>
                  </a:tcPr>
                </a:tc>
                <a:tc>
                  <a:txBody>
                    <a:bodyPr/>
                    <a:lstStyle/>
                    <a:p>
                      <a:pPr algn="ctr"/>
                      <a:endParaRPr lang="en-US" sz="1600" dirty="0">
                        <a:solidFill>
                          <a:schemeClr val="bg1"/>
                        </a:solidFill>
                      </a:endParaRP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5% of pay</a:t>
                      </a:r>
                    </a:p>
                  </a:txBody>
                  <a:tcPr>
                    <a:solidFill>
                      <a:schemeClr val="accent2"/>
                    </a:solidFill>
                  </a:tcPr>
                </a:tc>
                <a:tc>
                  <a:txBody>
                    <a:bodyPr/>
                    <a:lstStyle/>
                    <a:p>
                      <a:pPr algn="ctr"/>
                      <a:endParaRPr lang="en-US" sz="1600" dirty="0"/>
                    </a:p>
                  </a:txBody>
                  <a:tcPr>
                    <a:solidFill>
                      <a:schemeClr val="accent2"/>
                    </a:solidFill>
                  </a:tcPr>
                </a:tc>
                <a:extLst>
                  <a:ext uri="{0D108BD9-81ED-4DB2-BD59-A6C34878D82A}">
                    <a16:rowId xmlns:a16="http://schemas.microsoft.com/office/drawing/2014/main" val="2261145991"/>
                  </a:ext>
                </a:extLst>
              </a:tr>
              <a:tr h="362094">
                <a:tc>
                  <a:txBody>
                    <a:bodyPr/>
                    <a:lstStyle/>
                    <a:p>
                      <a:r>
                        <a:rPr lang="en-US" sz="1600" dirty="0"/>
                        <a:t>Brandon Byrd</a:t>
                      </a:r>
                    </a:p>
                  </a:txBody>
                  <a:tcPr/>
                </a:tc>
                <a:tc>
                  <a:txBody>
                    <a:bodyPr/>
                    <a:lstStyle/>
                    <a:p>
                      <a:pPr algn="ctr"/>
                      <a:r>
                        <a:rPr lang="en-US" sz="1600" dirty="0"/>
                        <a:t>59</a:t>
                      </a:r>
                    </a:p>
                  </a:txBody>
                  <a:tcPr/>
                </a:tc>
                <a:tc>
                  <a:txBody>
                    <a:bodyPr/>
                    <a:lstStyle/>
                    <a:p>
                      <a:pPr algn="ctr"/>
                      <a:r>
                        <a:rPr lang="en-US" sz="1600" dirty="0"/>
                        <a:t>$135,000</a:t>
                      </a:r>
                    </a:p>
                  </a:txBody>
                  <a:tcPr/>
                </a:tc>
                <a:tc>
                  <a:txBody>
                    <a:bodyPr/>
                    <a:lstStyle/>
                    <a:p>
                      <a:pPr algn="ctr"/>
                      <a:endParaRPr lang="en-US" sz="1600" dirty="0"/>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$6,750</a:t>
                      </a:r>
                    </a:p>
                  </a:txBody>
                  <a:tcP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noFill/>
                  </a:tcPr>
                </a:tc>
                <a:extLst>
                  <a:ext uri="{0D108BD9-81ED-4DB2-BD59-A6C34878D82A}">
                    <a16:rowId xmlns:a16="http://schemas.microsoft.com/office/drawing/2014/main" val="1939646437"/>
                  </a:ext>
                </a:extLst>
              </a:tr>
              <a:tr h="362094">
                <a:tc>
                  <a:txBody>
                    <a:bodyPr/>
                    <a:lstStyle/>
                    <a:p>
                      <a:r>
                        <a:rPr lang="en-US" sz="1600" dirty="0"/>
                        <a:t>Sarah Droste</a:t>
                      </a:r>
                    </a:p>
                  </a:txBody>
                  <a:tcPr/>
                </a:tc>
                <a:tc>
                  <a:txBody>
                    <a:bodyPr/>
                    <a:lstStyle/>
                    <a:p>
                      <a:pPr algn="ctr"/>
                      <a:r>
                        <a:rPr lang="en-US" sz="1600" dirty="0"/>
                        <a:t>48</a:t>
                      </a:r>
                    </a:p>
                  </a:txBody>
                  <a:tcPr/>
                </a:tc>
                <a:tc>
                  <a:txBody>
                    <a:bodyPr/>
                    <a:lstStyle/>
                    <a:p>
                      <a:pPr algn="ctr"/>
                      <a:r>
                        <a:rPr lang="en-US" sz="1600" dirty="0"/>
                        <a:t>$120,000</a:t>
                      </a:r>
                    </a:p>
                  </a:txBody>
                  <a:tcPr/>
                </a:tc>
                <a:tc>
                  <a:txBody>
                    <a:bodyPr/>
                    <a:lstStyle/>
                    <a:p>
                      <a:pPr algn="ctr"/>
                      <a:endParaRPr lang="en-US" sz="1600" dirty="0"/>
                    </a:p>
                  </a:txBody>
                  <a:tcPr>
                    <a:solidFill>
                      <a:schemeClr val="tx2">
                        <a:lumMod val="10000"/>
                        <a:lumOff val="90000"/>
                      </a:schemeClr>
                    </a:solidFill>
                  </a:tcPr>
                </a:tc>
                <a:tc>
                  <a:txBody>
                    <a:bodyPr/>
                    <a:lstStyle/>
                    <a:p>
                      <a:pPr algn="ctr"/>
                      <a:r>
                        <a:rPr lang="en-US" sz="1600" dirty="0"/>
                        <a:t>$6,000</a:t>
                      </a:r>
                    </a:p>
                  </a:txBody>
                  <a:tcPr>
                    <a:solidFill>
                      <a:schemeClr val="tx2">
                        <a:lumMod val="10000"/>
                        <a:lumOff val="90000"/>
                      </a:schemeClr>
                    </a:solidFill>
                  </a:tcPr>
                </a:tc>
                <a:tc>
                  <a:txBody>
                    <a:bodyPr/>
                    <a:lstStyle/>
                    <a:p>
                      <a:pPr algn="ctr"/>
                      <a:endParaRPr lang="en-US" sz="1600" dirty="0"/>
                    </a:p>
                  </a:txBody>
                  <a:tcPr>
                    <a:noFill/>
                  </a:tcPr>
                </a:tc>
                <a:extLst>
                  <a:ext uri="{0D108BD9-81ED-4DB2-BD59-A6C34878D82A}">
                    <a16:rowId xmlns:a16="http://schemas.microsoft.com/office/drawing/2014/main" val="976425678"/>
                  </a:ext>
                </a:extLst>
              </a:tr>
              <a:tr h="362094">
                <a:tc>
                  <a:txBody>
                    <a:bodyPr/>
                    <a:lstStyle/>
                    <a:p>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solidFill>
                      <a:schemeClr val="tx2">
                        <a:lumMod val="10000"/>
                        <a:lumOff val="90000"/>
                      </a:schemeClr>
                    </a:solidFill>
                  </a:tcPr>
                </a:tc>
                <a:tc>
                  <a:txBody>
                    <a:bodyPr/>
                    <a:lstStyle/>
                    <a:p>
                      <a:pPr algn="ctr"/>
                      <a:endParaRPr lang="en-US" sz="1600" dirty="0"/>
                    </a:p>
                  </a:txBody>
                  <a:tcPr>
                    <a:solidFill>
                      <a:schemeClr val="tx2">
                        <a:lumMod val="10000"/>
                        <a:lumOff val="90000"/>
                      </a:schemeClr>
                    </a:solidFill>
                  </a:tcPr>
                </a:tc>
                <a:tc>
                  <a:txBody>
                    <a:bodyPr/>
                    <a:lstStyle/>
                    <a:p>
                      <a:pPr algn="ctr"/>
                      <a:endParaRPr lang="en-US" sz="1600" dirty="0"/>
                    </a:p>
                  </a:txBody>
                  <a:tcPr>
                    <a:noFill/>
                  </a:tcPr>
                </a:tc>
                <a:extLst>
                  <a:ext uri="{0D108BD9-81ED-4DB2-BD59-A6C34878D82A}">
                    <a16:rowId xmlns:a16="http://schemas.microsoft.com/office/drawing/2014/main" val="447966060"/>
                  </a:ext>
                </a:extLst>
              </a:tr>
              <a:tr h="362094">
                <a:tc>
                  <a:txBody>
                    <a:bodyPr/>
                    <a:lstStyle/>
                    <a:p>
                      <a:r>
                        <a:rPr lang="en-US" sz="1600" dirty="0"/>
                        <a:t>Angela Jordan</a:t>
                      </a:r>
                    </a:p>
                  </a:txBody>
                  <a:tcPr/>
                </a:tc>
                <a:tc>
                  <a:txBody>
                    <a:bodyPr/>
                    <a:lstStyle/>
                    <a:p>
                      <a:pPr algn="ctr"/>
                      <a:r>
                        <a:rPr lang="en-US" sz="1600" dirty="0"/>
                        <a:t>32</a:t>
                      </a:r>
                    </a:p>
                  </a:txBody>
                  <a:tcPr/>
                </a:tc>
                <a:tc>
                  <a:txBody>
                    <a:bodyPr/>
                    <a:lstStyle/>
                    <a:p>
                      <a:pPr algn="ctr"/>
                      <a:r>
                        <a:rPr lang="en-US" sz="1600" dirty="0"/>
                        <a:t>$25,000</a:t>
                      </a:r>
                    </a:p>
                  </a:txBody>
                  <a:tcPr/>
                </a:tc>
                <a:tc>
                  <a:txBody>
                    <a:bodyPr/>
                    <a:lstStyle/>
                    <a:p>
                      <a:pPr algn="ctr"/>
                      <a:endParaRPr lang="en-US" sz="1600" dirty="0"/>
                    </a:p>
                  </a:txBody>
                  <a:tcPr>
                    <a:solidFill>
                      <a:schemeClr val="tx2">
                        <a:lumMod val="10000"/>
                        <a:lumOff val="90000"/>
                      </a:schemeClr>
                    </a:solidFill>
                  </a:tcPr>
                </a:tc>
                <a:tc>
                  <a:txBody>
                    <a:bodyPr/>
                    <a:lstStyle/>
                    <a:p>
                      <a:pPr algn="ctr"/>
                      <a:r>
                        <a:rPr lang="en-US" sz="1600" dirty="0"/>
                        <a:t>$1,250</a:t>
                      </a:r>
                    </a:p>
                  </a:txBody>
                  <a:tcPr>
                    <a:solidFill>
                      <a:schemeClr val="tx2">
                        <a:lumMod val="10000"/>
                        <a:lumOff val="90000"/>
                      </a:schemeClr>
                    </a:solidFill>
                  </a:tcPr>
                </a:tc>
                <a:tc>
                  <a:txBody>
                    <a:bodyPr/>
                    <a:lstStyle/>
                    <a:p>
                      <a:pPr algn="ctr"/>
                      <a:endParaRPr lang="en-US" sz="1600" dirty="0"/>
                    </a:p>
                  </a:txBody>
                  <a:tcPr>
                    <a:noFill/>
                  </a:tcPr>
                </a:tc>
                <a:extLst>
                  <a:ext uri="{0D108BD9-81ED-4DB2-BD59-A6C34878D82A}">
                    <a16:rowId xmlns:a16="http://schemas.microsoft.com/office/drawing/2014/main" val="3154228535"/>
                  </a:ext>
                </a:extLst>
              </a:tr>
              <a:tr h="362094">
                <a:tc>
                  <a:txBody>
                    <a:bodyPr/>
                    <a:lstStyle/>
                    <a:p>
                      <a:r>
                        <a:rPr lang="en-US" sz="1600" b="1" dirty="0"/>
                        <a:t>Subtotal</a:t>
                      </a:r>
                    </a:p>
                  </a:txBody>
                  <a:tcPr/>
                </a:tc>
                <a:tc>
                  <a:txBody>
                    <a:bodyPr/>
                    <a:lstStyle/>
                    <a:p>
                      <a:pPr algn="ctr"/>
                      <a:endParaRPr lang="en-US" sz="1600" b="1" dirty="0"/>
                    </a:p>
                  </a:txBody>
                  <a:tcPr/>
                </a:tc>
                <a:tc>
                  <a:txBody>
                    <a:bodyPr/>
                    <a:lstStyle/>
                    <a:p>
                      <a:pPr algn="ctr"/>
                      <a:r>
                        <a:rPr lang="en-US" sz="1600" b="1" dirty="0"/>
                        <a:t>$695,000</a:t>
                      </a:r>
                    </a:p>
                  </a:txBody>
                  <a:tcPr/>
                </a:tc>
                <a:tc>
                  <a:txBody>
                    <a:bodyPr/>
                    <a:lstStyle/>
                    <a:p>
                      <a:pPr algn="ctr"/>
                      <a:endParaRPr lang="en-US" sz="1600" b="1" dirty="0"/>
                    </a:p>
                  </a:txBody>
                  <a:tcPr>
                    <a:solidFill>
                      <a:schemeClr val="tx2">
                        <a:lumMod val="10000"/>
                        <a:lumOff val="90000"/>
                      </a:schemeClr>
                    </a:solidFill>
                  </a:tcPr>
                </a:tc>
                <a:tc>
                  <a:txBody>
                    <a:bodyPr/>
                    <a:lstStyle/>
                    <a:p>
                      <a:pPr algn="ctr"/>
                      <a:r>
                        <a:rPr lang="en-US" sz="1600" b="1" dirty="0"/>
                        <a:t>$34,750</a:t>
                      </a:r>
                    </a:p>
                  </a:txBody>
                  <a:tcPr>
                    <a:solidFill>
                      <a:schemeClr val="tx2">
                        <a:lumMod val="10000"/>
                        <a:lumOff val="90000"/>
                      </a:schemeClr>
                    </a:solidFill>
                  </a:tcPr>
                </a:tc>
                <a:tc>
                  <a:txBody>
                    <a:bodyPr/>
                    <a:lstStyle/>
                    <a:p>
                      <a:pPr algn="ctr"/>
                      <a:endParaRPr lang="en-US" sz="1600" dirty="0"/>
                    </a:p>
                  </a:txBody>
                  <a:tcPr>
                    <a:noFill/>
                  </a:tcPr>
                </a:tc>
                <a:extLst>
                  <a:ext uri="{0D108BD9-81ED-4DB2-BD59-A6C34878D82A}">
                    <a16:rowId xmlns:a16="http://schemas.microsoft.com/office/drawing/2014/main" val="1688583178"/>
                  </a:ext>
                </a:extLst>
              </a:tr>
            </a:tbl>
          </a:graphicData>
        </a:graphic>
      </p:graphicFrame>
      <p:sp>
        <p:nvSpPr>
          <p:cNvPr id="6" name="Slide Number Placeholder 5">
            <a:extLst>
              <a:ext uri="{FF2B5EF4-FFF2-40B4-BE49-F238E27FC236}">
                <a16:creationId xmlns:a16="http://schemas.microsoft.com/office/drawing/2014/main" id="{E738F8C4-F01B-D249-9A42-08B116CAC5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5B047-7786-42C0-A2BF-6DB1A4525D42}" type="slidenum">
              <a:rPr kumimoji="0" lang="en-US" sz="8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1A59D7DB-4BF1-9148-93DA-9235957B04A5}"/>
              </a:ext>
            </a:extLst>
          </p:cNvPr>
          <p:cNvSpPr>
            <a:spLocks noGrp="1"/>
          </p:cNvSpPr>
          <p:nvPr>
            <p:ph type="title"/>
          </p:nvPr>
        </p:nvSpPr>
        <p:spPr/>
        <p:txBody>
          <a:bodyPr/>
          <a:lstStyle/>
          <a:p>
            <a:r>
              <a:rPr lang="en-US" dirty="0"/>
              <a:t>Maximum 401(k)</a:t>
            </a:r>
            <a:r>
              <a:rPr lang="en-US" baseline="30000" dirty="0"/>
              <a:t>*</a:t>
            </a:r>
          </a:p>
        </p:txBody>
      </p:sp>
      <p:sp>
        <p:nvSpPr>
          <p:cNvPr id="3" name="TextBox 2">
            <a:extLst>
              <a:ext uri="{FF2B5EF4-FFF2-40B4-BE49-F238E27FC236}">
                <a16:creationId xmlns:a16="http://schemas.microsoft.com/office/drawing/2014/main" id="{AD8ACC4D-F880-3747-7891-D35294831A0A}"/>
              </a:ext>
            </a:extLst>
          </p:cNvPr>
          <p:cNvSpPr txBox="1"/>
          <p:nvPr/>
        </p:nvSpPr>
        <p:spPr>
          <a:xfrm>
            <a:off x="630517" y="6134525"/>
            <a:ext cx="11013615" cy="492443"/>
          </a:xfrm>
          <a:prstGeom prst="rect">
            <a:avLst/>
          </a:prstGeom>
          <a:noFill/>
        </p:spPr>
        <p:txBody>
          <a:bodyPr wrap="square" lIns="0" tIns="0" rIns="0" bIns="0" rtlCol="0">
            <a:spAutoFit/>
          </a:bodyPr>
          <a:lstStyle/>
          <a:p>
            <a:pPr algn="l">
              <a:defRPr/>
            </a:pPr>
            <a:r>
              <a:rPr lang="en-US" sz="800" dirty="0">
                <a:solidFill>
                  <a:srgbClr val="585951"/>
                </a:solidFill>
                <a:latin typeface="Arial" panose="020B0604020202020204" pitchFamily="34" charset="0"/>
                <a:cs typeface="Arial" panose="020B0604020202020204" pitchFamily="34" charset="0"/>
              </a:rPr>
              <a:t>*</a:t>
            </a:r>
            <a:r>
              <a:rPr lang="en-US" sz="800" b="1" dirty="0">
                <a:solidFill>
                  <a:srgbClr val="585951"/>
                </a:solidFill>
                <a:latin typeface="Arial" panose="020B0604020202020204" pitchFamily="34" charset="0"/>
                <a:cs typeface="Arial" panose="020B0604020202020204" pitchFamily="34" charset="0"/>
              </a:rPr>
              <a:t>Important</a:t>
            </a:r>
            <a:r>
              <a:rPr lang="en-US" sz="800" dirty="0">
                <a:solidFill>
                  <a:srgbClr val="585951"/>
                </a:solidFill>
                <a:latin typeface="Arial" panose="020B0604020202020204" pitchFamily="34" charset="0"/>
                <a:cs typeface="Arial" panose="020B0604020202020204" pitchFamily="34" charset="0"/>
              </a:rPr>
              <a:t>: This is a hypothetical example. If you want to obtain your own, or your client’s personalized scenario, please provide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with a full, up-to-date owner and employee census in order to receive a customized plan design illustration.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by Ascensus does not provide tax, legal, or accounting advice. This material has been prepared for informational and illustrative purposes only, and is not intended to provide, and should not be relied on for, tax, legal, or accounting advice. You or your client should consult your/their own tax, legal, and accounting advisors before engaging in any transaction. </a:t>
            </a:r>
            <a:r>
              <a:rPr lang="en-US" sz="800" dirty="0" err="1">
                <a:solidFill>
                  <a:srgbClr val="585951"/>
                </a:solidFill>
                <a:latin typeface="Arial" panose="020B0604020202020204" pitchFamily="34" charset="0"/>
                <a:cs typeface="Arial" panose="020B0604020202020204" pitchFamily="34" charset="0"/>
              </a:rPr>
              <a:t>FuturePlan</a:t>
            </a:r>
            <a:r>
              <a:rPr lang="en-US" sz="800" dirty="0">
                <a:solidFill>
                  <a:srgbClr val="585951"/>
                </a:solidFill>
                <a:latin typeface="Arial" panose="020B0604020202020204" pitchFamily="34" charset="0"/>
                <a:cs typeface="Arial" panose="020B0604020202020204" pitchFamily="34" charset="0"/>
              </a:rPr>
              <a:t> by Ascensus provides plan design, administration, and compliance services. It is not a broker-dealer or an investment advisor and does not provide tax, legal, or accounting services. Illustration may include the super catch-up for individuals aged 60-63.  (SEE ADDITIONAL DISCLOSURES IN PRESENTATION.)</a:t>
            </a:r>
            <a:endParaRPr lang="en-US" sz="800" dirty="0">
              <a:solidFill>
                <a:schemeClr val="tx1">
                  <a:lumMod val="50000"/>
                  <a:lumOff val="50000"/>
                </a:schemeClr>
              </a:solidFill>
            </a:endParaRPr>
          </a:p>
        </p:txBody>
      </p:sp>
      <p:sp>
        <p:nvSpPr>
          <p:cNvPr id="5" name="Up Arrow 9">
            <a:extLst>
              <a:ext uri="{FF2B5EF4-FFF2-40B4-BE49-F238E27FC236}">
                <a16:creationId xmlns:a16="http://schemas.microsoft.com/office/drawing/2014/main" id="{60D34A0D-C4FC-D7F4-286F-234CADBA594B}"/>
              </a:ext>
            </a:extLst>
          </p:cNvPr>
          <p:cNvSpPr/>
          <p:nvPr/>
        </p:nvSpPr>
        <p:spPr>
          <a:xfrm rot="10800000">
            <a:off x="1905791" y="4593263"/>
            <a:ext cx="238545" cy="317287"/>
          </a:xfrm>
          <a:prstGeom prst="upArrow">
            <a:avLst>
              <a:gd name="adj1" fmla="val 42338"/>
              <a:gd name="adj2" fmla="val 53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Footer Placeholder 2">
            <a:extLst>
              <a:ext uri="{FF2B5EF4-FFF2-40B4-BE49-F238E27FC236}">
                <a16:creationId xmlns:a16="http://schemas.microsoft.com/office/drawing/2014/main" id="{2034055E-053C-51E9-9A25-4BC3D71843A9}"/>
              </a:ext>
            </a:extLst>
          </p:cNvPr>
          <p:cNvSpPr>
            <a:spLocks noGrp="1"/>
          </p:cNvSpPr>
          <p:nvPr>
            <p:ph type="ftr" sz="quarter" idx="11"/>
          </p:nvPr>
        </p:nvSpPr>
        <p:spPr>
          <a:xfrm>
            <a:off x="630517" y="6604248"/>
            <a:ext cx="6126480"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The information contained herein is provided only for the intended audience and not for use with or distribution to the general public.</a:t>
            </a:r>
          </a:p>
        </p:txBody>
      </p:sp>
      <p:sp>
        <p:nvSpPr>
          <p:cNvPr id="11" name="Up Arrow 9">
            <a:extLst>
              <a:ext uri="{FF2B5EF4-FFF2-40B4-BE49-F238E27FC236}">
                <a16:creationId xmlns:a16="http://schemas.microsoft.com/office/drawing/2014/main" id="{81AE2F7D-CBDC-A957-F7C6-DEA4D97AACB4}"/>
              </a:ext>
            </a:extLst>
          </p:cNvPr>
          <p:cNvSpPr/>
          <p:nvPr/>
        </p:nvSpPr>
        <p:spPr>
          <a:xfrm rot="10800000">
            <a:off x="4885151" y="4593263"/>
            <a:ext cx="238545" cy="317287"/>
          </a:xfrm>
          <a:prstGeom prst="upArrow">
            <a:avLst>
              <a:gd name="adj1" fmla="val 42338"/>
              <a:gd name="adj2" fmla="val 53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2" name="Up Arrow 9">
            <a:extLst>
              <a:ext uri="{FF2B5EF4-FFF2-40B4-BE49-F238E27FC236}">
                <a16:creationId xmlns:a16="http://schemas.microsoft.com/office/drawing/2014/main" id="{7DE7B140-4633-95EB-9E84-3FBD69349563}"/>
              </a:ext>
            </a:extLst>
          </p:cNvPr>
          <p:cNvSpPr/>
          <p:nvPr/>
        </p:nvSpPr>
        <p:spPr>
          <a:xfrm rot="10800000">
            <a:off x="7745237" y="4593263"/>
            <a:ext cx="238545" cy="317287"/>
          </a:xfrm>
          <a:prstGeom prst="upArrow">
            <a:avLst>
              <a:gd name="adj1" fmla="val 42338"/>
              <a:gd name="adj2" fmla="val 53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113292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scensus 2020">
  <a:themeElements>
    <a:clrScheme name="Ascensus 2020">
      <a:dk1>
        <a:srgbClr val="000000"/>
      </a:dk1>
      <a:lt1>
        <a:srgbClr val="FFFFFF"/>
      </a:lt1>
      <a:dk2>
        <a:srgbClr val="003241"/>
      </a:dk2>
      <a:lt2>
        <a:srgbClr val="C3C3C3"/>
      </a:lt2>
      <a:accent1>
        <a:srgbClr val="00A88C"/>
      </a:accent1>
      <a:accent2>
        <a:srgbClr val="026B84"/>
      </a:accent2>
      <a:accent3>
        <a:srgbClr val="05A2C6"/>
      </a:accent3>
      <a:accent4>
        <a:srgbClr val="524887"/>
      </a:accent4>
      <a:accent5>
        <a:srgbClr val="AF4D7E"/>
      </a:accent5>
      <a:accent6>
        <a:srgbClr val="E4705E"/>
      </a:accent6>
      <a:hlink>
        <a:srgbClr val="05A2C6"/>
      </a:hlink>
      <a:folHlink>
        <a:srgbClr val="9B9B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90000"/>
          </a:lnSpc>
          <a:defRPr sz="2000" dirty="0" err="1" smtClean="0"/>
        </a:defPPr>
      </a:lstStyle>
    </a:txDef>
  </a:objectDefaults>
  <a:extraClrSchemeLst/>
  <a:custClrLst>
    <a:custClr name="Action Blue">
      <a:srgbClr val="316EC4"/>
    </a:custClr>
    <a:custClr name="Success Green">
      <a:srgbClr val="1AA01C"/>
    </a:custClr>
    <a:custClr name="Warning Yellow">
      <a:srgbClr val="D48200"/>
    </a:custClr>
    <a:custClr name="Danger Red">
      <a:srgbClr val="D2260F"/>
    </a:custClr>
  </a:custClrLst>
  <a:extLst>
    <a:ext uri="{05A4C25C-085E-4340-85A3-A5531E510DB2}">
      <thm15:themeFamily xmlns:thm15="http://schemas.microsoft.com/office/thememl/2012/main" name="Ascensus 2020 v4.potx" id="{3545A21D-47E6-4960-9513-59CE43A68276}" vid="{F904B955-4ACD-429D-BE84-5DA771BC1640}"/>
    </a:ext>
  </a:extLst>
</a:theme>
</file>

<file path=ppt/theme/theme2.xml><?xml version="1.0" encoding="utf-8"?>
<a:theme xmlns:a="http://schemas.openxmlformats.org/drawingml/2006/main" name="1_Ascensus 2020">
  <a:themeElements>
    <a:clrScheme name="Ascensus 2020">
      <a:dk1>
        <a:srgbClr val="000000"/>
      </a:dk1>
      <a:lt1>
        <a:srgbClr val="FFFFFF"/>
      </a:lt1>
      <a:dk2>
        <a:srgbClr val="003241"/>
      </a:dk2>
      <a:lt2>
        <a:srgbClr val="C3C3C3"/>
      </a:lt2>
      <a:accent1>
        <a:srgbClr val="00A88C"/>
      </a:accent1>
      <a:accent2>
        <a:srgbClr val="026B84"/>
      </a:accent2>
      <a:accent3>
        <a:srgbClr val="05A2C6"/>
      </a:accent3>
      <a:accent4>
        <a:srgbClr val="524887"/>
      </a:accent4>
      <a:accent5>
        <a:srgbClr val="AF4D7E"/>
      </a:accent5>
      <a:accent6>
        <a:srgbClr val="E4705E"/>
      </a:accent6>
      <a:hlink>
        <a:srgbClr val="05A2C6"/>
      </a:hlink>
      <a:folHlink>
        <a:srgbClr val="9B9B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90000"/>
          </a:lnSpc>
          <a:defRPr sz="2000" dirty="0" err="1" smtClean="0"/>
        </a:defPPr>
      </a:lstStyle>
    </a:txDef>
  </a:objectDefaults>
  <a:extraClrSchemeLst/>
  <a:custClrLst>
    <a:custClr name="Action Blue">
      <a:srgbClr val="316EC4"/>
    </a:custClr>
    <a:custClr name="Success Green">
      <a:srgbClr val="1AA01C"/>
    </a:custClr>
    <a:custClr name="Warning Yellow">
      <a:srgbClr val="D48200"/>
    </a:custClr>
    <a:custClr name="Danger Red">
      <a:srgbClr val="D2260F"/>
    </a:custClr>
  </a:custClrLst>
  <a:extLst>
    <a:ext uri="{05A4C25C-085E-4340-85A3-A5531E510DB2}">
      <thm15:themeFamily xmlns:thm15="http://schemas.microsoft.com/office/thememl/2012/main" name="Ascensus 2020 v4.potx" id="{3545A21D-47E6-4960-9513-59CE43A68276}" vid="{F904B955-4ACD-429D-BE84-5DA771BC1640}"/>
    </a:ext>
  </a:extLst>
</a:theme>
</file>

<file path=ppt/theme/theme3.xml><?xml version="1.0" encoding="utf-8"?>
<a:theme xmlns:a="http://schemas.openxmlformats.org/drawingml/2006/main" name="2_Ascensus 2020">
  <a:themeElements>
    <a:clrScheme name="Ascensus 2020">
      <a:dk1>
        <a:srgbClr val="000000"/>
      </a:dk1>
      <a:lt1>
        <a:srgbClr val="FFFFFF"/>
      </a:lt1>
      <a:dk2>
        <a:srgbClr val="003241"/>
      </a:dk2>
      <a:lt2>
        <a:srgbClr val="C3C3C3"/>
      </a:lt2>
      <a:accent1>
        <a:srgbClr val="00A88C"/>
      </a:accent1>
      <a:accent2>
        <a:srgbClr val="026B84"/>
      </a:accent2>
      <a:accent3>
        <a:srgbClr val="05A2C6"/>
      </a:accent3>
      <a:accent4>
        <a:srgbClr val="524887"/>
      </a:accent4>
      <a:accent5>
        <a:srgbClr val="AF4D7E"/>
      </a:accent5>
      <a:accent6>
        <a:srgbClr val="E4705E"/>
      </a:accent6>
      <a:hlink>
        <a:srgbClr val="05A2C6"/>
      </a:hlink>
      <a:folHlink>
        <a:srgbClr val="9B9B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90000"/>
          </a:lnSpc>
          <a:defRPr sz="2000" dirty="0" err="1" smtClean="0"/>
        </a:defPPr>
      </a:lstStyle>
    </a:txDef>
  </a:objectDefaults>
  <a:extraClrSchemeLst/>
  <a:custClrLst>
    <a:custClr name="Action Blue">
      <a:srgbClr val="316EC4"/>
    </a:custClr>
    <a:custClr name="Success Green">
      <a:srgbClr val="1AA01C"/>
    </a:custClr>
    <a:custClr name="Warning Yellow">
      <a:srgbClr val="D48200"/>
    </a:custClr>
    <a:custClr name="Danger Red">
      <a:srgbClr val="D2260F"/>
    </a:custClr>
  </a:custClrLst>
  <a:extLst>
    <a:ext uri="{05A4C25C-085E-4340-85A3-A5531E510DB2}">
      <thm15:themeFamily xmlns:thm15="http://schemas.microsoft.com/office/thememl/2012/main" name="Ascensus 2020 v4.potx" id="{3545A21D-47E6-4960-9513-59CE43A68276}" vid="{F904B955-4ACD-429D-BE84-5DA771BC1640}"/>
    </a:ext>
  </a:extLst>
</a:theme>
</file>

<file path=ppt/theme/theme4.xml><?xml version="1.0" encoding="utf-8"?>
<a:theme xmlns:a="http://schemas.openxmlformats.org/drawingml/2006/main" name="Office Theme">
  <a:themeElements>
    <a:clrScheme name="Ascensus 2020">
      <a:dk1>
        <a:srgbClr val="000000"/>
      </a:dk1>
      <a:lt1>
        <a:srgbClr val="FFFFFF"/>
      </a:lt1>
      <a:dk2>
        <a:srgbClr val="003241"/>
      </a:dk2>
      <a:lt2>
        <a:srgbClr val="C3C3C3"/>
      </a:lt2>
      <a:accent1>
        <a:srgbClr val="00A88C"/>
      </a:accent1>
      <a:accent2>
        <a:srgbClr val="026B84"/>
      </a:accent2>
      <a:accent3>
        <a:srgbClr val="05A2C6"/>
      </a:accent3>
      <a:accent4>
        <a:srgbClr val="524887"/>
      </a:accent4>
      <a:accent5>
        <a:srgbClr val="AF4D7E"/>
      </a:accent5>
      <a:accent6>
        <a:srgbClr val="E4705E"/>
      </a:accent6>
      <a:hlink>
        <a:srgbClr val="05A2C6"/>
      </a:hlink>
      <a:folHlink>
        <a:srgbClr val="9B9B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90000"/>
          </a:lnSpc>
          <a:defRPr sz="2000" dirty="0" err="1" smtClean="0"/>
        </a:defPPr>
      </a:lstStyle>
    </a:txDef>
  </a:objectDefaults>
  <a:extraClrSchemeLst/>
  <a:custClrLst>
    <a:custClr name="Action Blue">
      <a:srgbClr val="316EC4"/>
    </a:custClr>
    <a:custClr name="Success Green">
      <a:srgbClr val="1AA01C"/>
    </a:custClr>
    <a:custClr name="Warning Yellow">
      <a:srgbClr val="D48200"/>
    </a:custClr>
    <a:custClr name="Danger Red">
      <a:srgbClr val="D2260F"/>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scensus 2020">
      <a:dk1>
        <a:srgbClr val="000000"/>
      </a:dk1>
      <a:lt1>
        <a:srgbClr val="FFFFFF"/>
      </a:lt1>
      <a:dk2>
        <a:srgbClr val="003241"/>
      </a:dk2>
      <a:lt2>
        <a:srgbClr val="C3C3C3"/>
      </a:lt2>
      <a:accent1>
        <a:srgbClr val="00A88C"/>
      </a:accent1>
      <a:accent2>
        <a:srgbClr val="026B84"/>
      </a:accent2>
      <a:accent3>
        <a:srgbClr val="05A2C6"/>
      </a:accent3>
      <a:accent4>
        <a:srgbClr val="524887"/>
      </a:accent4>
      <a:accent5>
        <a:srgbClr val="AF4D7E"/>
      </a:accent5>
      <a:accent6>
        <a:srgbClr val="E4705E"/>
      </a:accent6>
      <a:hlink>
        <a:srgbClr val="05A2C6"/>
      </a:hlink>
      <a:folHlink>
        <a:srgbClr val="9B9B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90000"/>
          </a:lnSpc>
          <a:defRPr sz="2000" dirty="0" err="1" smtClean="0"/>
        </a:defPPr>
      </a:lstStyle>
    </a:txDef>
  </a:objectDefaults>
  <a:extraClrSchemeLst/>
  <a:custClrLst>
    <a:custClr name="Action Blue">
      <a:srgbClr val="316EC4"/>
    </a:custClr>
    <a:custClr name="Success Green">
      <a:srgbClr val="1AA01C"/>
    </a:custClr>
    <a:custClr name="Warning Yellow">
      <a:srgbClr val="D48200"/>
    </a:custClr>
    <a:custClr name="Danger Red">
      <a:srgbClr val="D2260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ae82e19-5371-4557-84b4-f75d10fe5de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C15F2823D2024FBEF0ADEB9303F35F" ma:contentTypeVersion="7" ma:contentTypeDescription="Create a new document." ma:contentTypeScope="" ma:versionID="767c55c93a28283c4e9e8ce7f9305374">
  <xsd:schema xmlns:xsd="http://www.w3.org/2001/XMLSchema" xmlns:xs="http://www.w3.org/2001/XMLSchema" xmlns:p="http://schemas.microsoft.com/office/2006/metadata/properties" xmlns:ns3="fae82e19-5371-4557-84b4-f75d10fe5de0" xmlns:ns4="fd5a7170-4c3a-4317-9f1a-6d39e3de2f4b" targetNamespace="http://schemas.microsoft.com/office/2006/metadata/properties" ma:root="true" ma:fieldsID="bad8ef6232f0f2e32561476006a123de" ns3:_="" ns4:_="">
    <xsd:import namespace="fae82e19-5371-4557-84b4-f75d10fe5de0"/>
    <xsd:import namespace="fd5a7170-4c3a-4317-9f1a-6d39e3de2f4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e82e19-5371-4557-84b4-f75d10fe5d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5a7170-4c3a-4317-9f1a-6d39e3de2f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EE842D-0E53-4C75-A3ED-7DF46689741A}">
  <ds:schemaRefs>
    <ds:schemaRef ds:uri="http://schemas.microsoft.com/sharepoint/v3/contenttype/forms"/>
  </ds:schemaRefs>
</ds:datastoreItem>
</file>

<file path=customXml/itemProps2.xml><?xml version="1.0" encoding="utf-8"?>
<ds:datastoreItem xmlns:ds="http://schemas.openxmlformats.org/officeDocument/2006/customXml" ds:itemID="{E15BAFDF-31A1-4413-A303-6E125C0E27C5}">
  <ds:schemaRefs>
    <ds:schemaRef ds:uri="http://purl.org/dc/dcmitype/"/>
    <ds:schemaRef ds:uri="http://schemas.microsoft.com/office/infopath/2007/PartnerControls"/>
    <ds:schemaRef ds:uri="http://purl.org/dc/elements/1.1/"/>
    <ds:schemaRef ds:uri="http://schemas.microsoft.com/office/2006/metadata/properties"/>
    <ds:schemaRef ds:uri="fd5a7170-4c3a-4317-9f1a-6d39e3de2f4b"/>
    <ds:schemaRef ds:uri="http://schemas.microsoft.com/office/2006/documentManagement/types"/>
    <ds:schemaRef ds:uri="http://purl.org/dc/terms/"/>
    <ds:schemaRef ds:uri="http://schemas.openxmlformats.org/package/2006/metadata/core-properties"/>
    <ds:schemaRef ds:uri="fae82e19-5371-4557-84b4-f75d10fe5de0"/>
    <ds:schemaRef ds:uri="http://www.w3.org/XML/1998/namespace"/>
  </ds:schemaRefs>
</ds:datastoreItem>
</file>

<file path=customXml/itemProps3.xml><?xml version="1.0" encoding="utf-8"?>
<ds:datastoreItem xmlns:ds="http://schemas.openxmlformats.org/officeDocument/2006/customXml" ds:itemID="{F4F4EEAF-1E72-413D-8A7E-C4A28D7FD9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e82e19-5371-4557-84b4-f75d10fe5de0"/>
    <ds:schemaRef ds:uri="fd5a7170-4c3a-4317-9f1a-6d39e3de2f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Ascensus 2020</Template>
  <TotalTime>1453</TotalTime>
  <Words>4755</Words>
  <Application>Microsoft Office PowerPoint</Application>
  <PresentationFormat>Widescreen</PresentationFormat>
  <Paragraphs>844</Paragraphs>
  <Slides>32</Slides>
  <Notes>24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Arial</vt:lpstr>
      <vt:lpstr>Arial  </vt:lpstr>
      <vt:lpstr>Calibri</vt:lpstr>
      <vt:lpstr>Courier New</vt:lpstr>
      <vt:lpstr>Wingdings</vt:lpstr>
      <vt:lpstr>Ascensus 2020</vt:lpstr>
      <vt:lpstr>1_Ascensus 2020</vt:lpstr>
      <vt:lpstr>2_Ascensus 2020</vt:lpstr>
      <vt:lpstr>Gain A Competitive Advantage with Cash Balance Plans A 30-minute Update  Merrill</vt:lpstr>
      <vt:lpstr>PowerPoint Presentation</vt:lpstr>
      <vt:lpstr>Qualified Plans</vt:lpstr>
      <vt:lpstr>2025 Maximum Contribution Limits</vt:lpstr>
      <vt:lpstr>Since 1985</vt:lpstr>
      <vt:lpstr>Two Key Differences</vt:lpstr>
      <vt:lpstr>PowerPoint Presentation</vt:lpstr>
      <vt:lpstr>Small Company</vt:lpstr>
      <vt:lpstr>Maximum 401(k)*</vt:lpstr>
      <vt:lpstr>Add Cash Balance*</vt:lpstr>
      <vt:lpstr>Add Modest Cash Balance*</vt:lpstr>
      <vt:lpstr>40% Test*</vt:lpstr>
      <vt:lpstr>Younger Owners / Age-Disparity*</vt:lpstr>
      <vt:lpstr>A Solo Plan*</vt:lpstr>
      <vt:lpstr>Many Owners*</vt:lpstr>
      <vt:lpstr>Highly-Paid Non-Owner Option*</vt:lpstr>
      <vt:lpstr>A lean year</vt:lpstr>
      <vt:lpstr>PowerPoint Presentation</vt:lpstr>
      <vt:lpstr>PowerPoint Presentation</vt:lpstr>
      <vt:lpstr>Plan Cash Flow*</vt:lpstr>
      <vt:lpstr>Interest Crediting Rate </vt:lpstr>
      <vt:lpstr>Fixed Rate: 4%</vt:lpstr>
      <vt:lpstr>Fixed Rate ICR  </vt:lpstr>
      <vt:lpstr>Actual Rate of Return</vt:lpstr>
      <vt:lpstr>Actual Rate of Return</vt:lpstr>
      <vt:lpstr>ARR Doesn’t Fit Everywhere</vt:lpstr>
      <vt:lpstr>PowerPoint Presentation</vt:lpstr>
      <vt:lpstr>PowerPoint Presentation</vt:lpstr>
      <vt:lpstr>PowerPoint Presentation</vt:lpstr>
      <vt:lpstr>Thank you</vt:lpstr>
      <vt:lpstr>Information and disclosures (plan limits &amp; illustrations*)</vt:lpstr>
      <vt:lpstr>Information and disclosures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FuturePlan PowerPoint Template (Title Slide)</dc:title>
  <dc:creator>Bryan Loomis</dc:creator>
  <cp:lastModifiedBy>Angela Murphy</cp:lastModifiedBy>
  <cp:revision>224</cp:revision>
  <cp:lastPrinted>2024-03-19T23:50:31Z</cp:lastPrinted>
  <dcterms:created xsi:type="dcterms:W3CDTF">2021-01-19T19:47:23Z</dcterms:created>
  <dcterms:modified xsi:type="dcterms:W3CDTF">2025-02-26T23:27:37Z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4720953</vt:lpwstr>
  </property>
  <property fmtid="{D5CDD505-2E9C-101B-9397-08002B2CF9AE}" pid="3" name="NXPowerLiteSettings">
    <vt:lpwstr>C880073804F000</vt:lpwstr>
  </property>
  <property fmtid="{D5CDD505-2E9C-101B-9397-08002B2CF9AE}" pid="4" name="NXPowerLiteVersion">
    <vt:lpwstr>D8.0.11</vt:lpwstr>
  </property>
  <property fmtid="{D5CDD505-2E9C-101B-9397-08002B2CF9AE}" pid="5" name="ContentTypeId">
    <vt:lpwstr>0x01010077C15F2823D2024FBEF0ADEB9303F35F</vt:lpwstr>
  </property>
  <property fmtid="{D5CDD505-2E9C-101B-9397-08002B2CF9AE}" pid="6" name="_AdHocReviewCycleID">
    <vt:i4>-91447437</vt:i4>
  </property>
  <property fmtid="{D5CDD505-2E9C-101B-9397-08002B2CF9AE}" pid="7" name="_NewReviewCycle">
    <vt:lpwstr/>
  </property>
  <property fmtid="{D5CDD505-2E9C-101B-9397-08002B2CF9AE}" pid="8" name="_EmailSubject">
    <vt:lpwstr>ML-30-minute update deck - FINAL</vt:lpwstr>
  </property>
  <property fmtid="{D5CDD505-2E9C-101B-9397-08002B2CF9AE}" pid="9" name="_AuthorEmail">
    <vt:lpwstr>Angela.Murphy@futureplan.com</vt:lpwstr>
  </property>
  <property fmtid="{D5CDD505-2E9C-101B-9397-08002B2CF9AE}" pid="10" name="_AuthorEmailDisplayName">
    <vt:lpwstr>Angela Murphy</vt:lpwstr>
  </property>
  <property fmtid="{D5CDD505-2E9C-101B-9397-08002B2CF9AE}" pid="11" name="_PreviousAdHocReviewCycleID">
    <vt:i4>-294399243</vt:i4>
  </property>
</Properties>
</file>